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48" r:id="rId1"/>
    <p:sldMasterId id="2147483664" r:id="rId2"/>
    <p:sldMasterId id="2147483676" r:id="rId3"/>
  </p:sldMasterIdLst>
  <p:notesMasterIdLst>
    <p:notesMasterId r:id="rId21"/>
  </p:notesMasterIdLst>
  <p:sldIdLst>
    <p:sldId id="256" r:id="rId4"/>
    <p:sldId id="262" r:id="rId5"/>
    <p:sldId id="268" r:id="rId6"/>
    <p:sldId id="257" r:id="rId7"/>
    <p:sldId id="269" r:id="rId8"/>
    <p:sldId id="263" r:id="rId9"/>
    <p:sldId id="264" r:id="rId10"/>
    <p:sldId id="266" r:id="rId11"/>
    <p:sldId id="265" r:id="rId12"/>
    <p:sldId id="498" r:id="rId13"/>
    <p:sldId id="259" r:id="rId14"/>
    <p:sldId id="258" r:id="rId15"/>
    <p:sldId id="267" r:id="rId16"/>
    <p:sldId id="261" r:id="rId17"/>
    <p:sldId id="499" r:id="rId18"/>
    <p:sldId id="500" r:id="rId19"/>
    <p:sldId id="501" r:id="rId20"/>
  </p:sldIdLst>
  <p:sldSz cx="12192000" cy="6858000"/>
  <p:notesSz cx="6797675" cy="9926638"/>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17" userDrawn="1">
          <p15:clr>
            <a:srgbClr val="A4A3A4"/>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2" roundtripDataSignature="AMtx7miKZCXdxDmWN4L2MNukbVV6fNI/7Q=="/>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689" autoAdjust="0"/>
    <p:restoredTop sz="92680" autoAdjust="0"/>
  </p:normalViewPr>
  <p:slideViewPr>
    <p:cSldViewPr snapToGrid="0">
      <p:cViewPr varScale="1">
        <p:scale>
          <a:sx n="76" d="100"/>
          <a:sy n="76" d="100"/>
        </p:scale>
        <p:origin x="1003" y="62"/>
      </p:cViewPr>
      <p:guideLst>
        <p:guide orient="horz" pos="2160"/>
        <p:guide pos="3817"/>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tableStyles" Target="tableStyles.xml"/><Relationship Id="rId3" Type="http://schemas.openxmlformats.org/officeDocument/2006/relationships/slideMaster" Target="slideMasters/slideMaster3.xml"/><Relationship Id="rId21" Type="http://schemas.openxmlformats.org/officeDocument/2006/relationships/notesMaster" Target="notesMasters/notesMaster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viewProps" Target="view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presProps" Target="presProps.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customschemas.google.com/relationships/presentationmetadata" Target="meta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45660" cy="498056"/>
          </a:xfrm>
          <a:prstGeom prst="rect">
            <a:avLst/>
          </a:prstGeom>
          <a:noFill/>
          <a:ln>
            <a:noFill/>
          </a:ln>
        </p:spPr>
        <p:txBody>
          <a:bodyPr spcFirstLastPara="1" wrap="square" lIns="91450" tIns="45725" rIns="91450" bIns="45725"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50442" y="0"/>
            <a:ext cx="2945660" cy="498056"/>
          </a:xfrm>
          <a:prstGeom prst="rect">
            <a:avLst/>
          </a:prstGeom>
          <a:noFill/>
          <a:ln>
            <a:noFill/>
          </a:ln>
        </p:spPr>
        <p:txBody>
          <a:bodyPr spcFirstLastPara="1" wrap="square" lIns="91450" tIns="45725" rIns="91450" bIns="45725"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420688" y="1239838"/>
            <a:ext cx="5956300" cy="33512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79768" y="4777195"/>
            <a:ext cx="5438140" cy="3908613"/>
          </a:xfrm>
          <a:prstGeom prst="rect">
            <a:avLst/>
          </a:prstGeom>
          <a:noFill/>
          <a:ln>
            <a:noFill/>
          </a:ln>
        </p:spPr>
        <p:txBody>
          <a:bodyPr spcFirstLastPara="1" wrap="square" lIns="91450" tIns="45725" rIns="91450" bIns="45725"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9428586"/>
            <a:ext cx="2945660" cy="498055"/>
          </a:xfrm>
          <a:prstGeom prst="rect">
            <a:avLst/>
          </a:prstGeom>
          <a:noFill/>
          <a:ln>
            <a:noFill/>
          </a:ln>
        </p:spPr>
        <p:txBody>
          <a:bodyPr spcFirstLastPara="1" wrap="square" lIns="91450" tIns="45725" rIns="91450" bIns="45725"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50442" y="9428586"/>
            <a:ext cx="2945660" cy="498055"/>
          </a:xfrm>
          <a:prstGeom prst="rect">
            <a:avLst/>
          </a:prstGeom>
          <a:noFill/>
          <a:ln>
            <a:noFill/>
          </a:ln>
        </p:spPr>
        <p:txBody>
          <a:bodyPr spcFirstLastPara="1" wrap="square" lIns="91450" tIns="45725" rIns="91450" bIns="45725" anchor="b" anchorCtr="0">
            <a:noAutofit/>
          </a:bodyPr>
          <a:lstStyle/>
          <a:p>
            <a:pPr marL="0" marR="0" lvl="0" indent="0" algn="r" rtl="0">
              <a:spcBef>
                <a:spcPts val="0"/>
              </a:spcBef>
              <a:spcAft>
                <a:spcPts val="0"/>
              </a:spcAft>
              <a:buNone/>
            </a:pPr>
            <a:fld id="{00000000-1234-1234-1234-123412341234}" type="slidenum">
              <a:rPr lang="tr-TR"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p1:notes"/>
          <p:cNvSpPr>
            <a:spLocks noGrp="1" noRot="1" noChangeAspect="1"/>
          </p:cNvSpPr>
          <p:nvPr>
            <p:ph type="sldImg" idx="2"/>
          </p:nvPr>
        </p:nvSpPr>
        <p:spPr>
          <a:xfrm>
            <a:off x="420688" y="1239838"/>
            <a:ext cx="5956300" cy="33512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3" name="Google Shape;253;p1:notes"/>
          <p:cNvSpPr txBox="1">
            <a:spLocks noGrp="1"/>
          </p:cNvSpPr>
          <p:nvPr>
            <p:ph type="body" idx="1"/>
          </p:nvPr>
        </p:nvSpPr>
        <p:spPr>
          <a:xfrm>
            <a:off x="679768" y="4777195"/>
            <a:ext cx="5438140" cy="3908613"/>
          </a:xfrm>
          <a:prstGeom prst="rect">
            <a:avLst/>
          </a:prstGeom>
          <a:noFill/>
          <a:ln>
            <a:noFill/>
          </a:ln>
        </p:spPr>
        <p:txBody>
          <a:bodyPr spcFirstLastPara="1" wrap="square" lIns="91450" tIns="45725" rIns="91450" bIns="45725" anchor="t" anchorCtr="0">
            <a:noAutofit/>
          </a:bodyPr>
          <a:lstStyle/>
          <a:p>
            <a:pPr marL="0" lvl="0" indent="0" algn="l" rtl="0">
              <a:spcBef>
                <a:spcPts val="0"/>
              </a:spcBef>
              <a:spcAft>
                <a:spcPts val="0"/>
              </a:spcAft>
              <a:buNone/>
            </a:pPr>
            <a:r>
              <a:rPr lang="tr-TR" sz="1200">
                <a:solidFill>
                  <a:schemeClr val="dk1"/>
                </a:solidFill>
                <a:latin typeface="Calibri"/>
                <a:ea typeface="Calibri"/>
                <a:cs typeface="Calibri"/>
                <a:sym typeface="Calibri"/>
              </a:rPr>
              <a:t>Sayın Bakanım,</a:t>
            </a:r>
            <a:br>
              <a:rPr lang="tr-TR" sz="1200">
                <a:solidFill>
                  <a:schemeClr val="dk1"/>
                </a:solidFill>
                <a:latin typeface="Calibri"/>
                <a:ea typeface="Calibri"/>
                <a:cs typeface="Calibri"/>
                <a:sym typeface="Calibri"/>
              </a:rPr>
            </a:br>
            <a:r>
              <a:rPr lang="tr-TR" sz="1200">
                <a:solidFill>
                  <a:schemeClr val="dk1"/>
                </a:solidFill>
                <a:latin typeface="Calibri"/>
                <a:ea typeface="Calibri"/>
                <a:cs typeface="Calibri"/>
                <a:sym typeface="Calibri"/>
              </a:rPr>
              <a:t>Kıymetli misafirler, değerli öğretmenlerimiz ve sevgili velilerimiz,</a:t>
            </a:r>
            <a:endParaRPr/>
          </a:p>
          <a:p>
            <a:pPr marL="0" lvl="0" indent="0" algn="l" rtl="0">
              <a:spcBef>
                <a:spcPts val="0"/>
              </a:spcBef>
              <a:spcAft>
                <a:spcPts val="0"/>
              </a:spcAft>
              <a:buNone/>
            </a:pPr>
            <a:r>
              <a:rPr lang="tr-TR" sz="1200">
                <a:solidFill>
                  <a:schemeClr val="dk1"/>
                </a:solidFill>
                <a:latin typeface="Calibri"/>
                <a:ea typeface="Calibri"/>
                <a:cs typeface="Calibri"/>
                <a:sym typeface="Calibri"/>
              </a:rPr>
              <a:t>Bugün burada, Sayın Bakanımızın da altını çizdiği gibi, yalnızca dijital bir platformun değil; ülkemizin, yurt dışındaki çocuklarımıza uzattığı gönül dolusu bir selamın, bir sıcaklığın buluşmasında birlikteyiz.</a:t>
            </a:r>
            <a:endParaRPr/>
          </a:p>
          <a:p>
            <a:pPr marL="0" lvl="0" indent="0" algn="l" rtl="0">
              <a:spcBef>
                <a:spcPts val="0"/>
              </a:spcBef>
              <a:spcAft>
                <a:spcPts val="0"/>
              </a:spcAft>
              <a:buNone/>
            </a:pPr>
            <a:r>
              <a:rPr lang="tr-TR" sz="1200">
                <a:solidFill>
                  <a:schemeClr val="dk1"/>
                </a:solidFill>
                <a:latin typeface="Calibri"/>
                <a:ea typeface="Calibri"/>
                <a:cs typeface="Calibri"/>
                <a:sym typeface="Calibri"/>
              </a:rPr>
              <a:t>“ÜlkemYanımda” adını verdiğimiz bu platform, çocuklarımıza yalnızca Türkçe öğretmeyi değil; onlara kendilerini ait hissedecekleri bir dili, kültürü, sesi ve hatta kokuyu taşımayı amaçlıyor.</a:t>
            </a:r>
            <a:endParaRPr/>
          </a:p>
          <a:p>
            <a:pPr marL="0" lvl="0" indent="0" algn="l" rtl="0">
              <a:spcBef>
                <a:spcPts val="0"/>
              </a:spcBef>
              <a:spcAft>
                <a:spcPts val="0"/>
              </a:spcAft>
              <a:buNone/>
            </a:pPr>
            <a:r>
              <a:rPr lang="tr-TR" sz="1200">
                <a:solidFill>
                  <a:schemeClr val="dk1"/>
                </a:solidFill>
                <a:latin typeface="Calibri"/>
                <a:ea typeface="Calibri"/>
                <a:cs typeface="Calibri"/>
                <a:sym typeface="Calibri"/>
              </a:rPr>
              <a:t>Yurt dışında yaşayan 5-16 yaş arası Türk çocuklarına özel olarak tasarlanan bu dijital okul, onların Türkçeyle, kültürümüzle, değerlerimizle buluşabilecekleri bir köprü görevi görüyor. </a:t>
            </a:r>
            <a:endParaRPr/>
          </a:p>
          <a:p>
            <a:pPr marL="0" lvl="0" indent="0" algn="l" rtl="0">
              <a:spcBef>
                <a:spcPts val="0"/>
              </a:spcBef>
              <a:spcAft>
                <a:spcPts val="0"/>
              </a:spcAft>
              <a:buNone/>
            </a:pPr>
            <a:endParaRPr/>
          </a:p>
        </p:txBody>
      </p:sp>
      <p:sp>
        <p:nvSpPr>
          <p:cNvPr id="254" name="Google Shape;254;p1:notes"/>
          <p:cNvSpPr txBox="1">
            <a:spLocks noGrp="1"/>
          </p:cNvSpPr>
          <p:nvPr>
            <p:ph type="sldNum" idx="12"/>
          </p:nvPr>
        </p:nvSpPr>
        <p:spPr>
          <a:xfrm>
            <a:off x="3850442" y="9428586"/>
            <a:ext cx="2945660" cy="498055"/>
          </a:xfrm>
          <a:prstGeom prst="rect">
            <a:avLst/>
          </a:prstGeom>
          <a:noFill/>
          <a:ln>
            <a:noFill/>
          </a:ln>
        </p:spPr>
        <p:txBody>
          <a:bodyPr spcFirstLastPara="1" wrap="square" lIns="91450" tIns="45725" rIns="91450" bIns="45725" anchor="b" anchorCtr="0">
            <a:noAutofit/>
          </a:bodyPr>
          <a:lstStyle/>
          <a:p>
            <a:pPr marL="0" lvl="0" indent="0" algn="r" rtl="0">
              <a:spcBef>
                <a:spcPts val="0"/>
              </a:spcBef>
              <a:spcAft>
                <a:spcPts val="0"/>
              </a:spcAft>
              <a:buNone/>
            </a:pPr>
            <a:fld id="{00000000-1234-1234-1234-123412341234}" type="slidenum">
              <a:rPr lang="tr-TR"/>
              <a:t>1</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p2:notes"/>
          <p:cNvSpPr txBox="1">
            <a:spLocks noGrp="1"/>
          </p:cNvSpPr>
          <p:nvPr>
            <p:ph type="body" idx="1"/>
          </p:nvPr>
        </p:nvSpPr>
        <p:spPr>
          <a:xfrm>
            <a:off x="679768" y="4777195"/>
            <a:ext cx="5438140" cy="3908613"/>
          </a:xfrm>
          <a:prstGeom prst="rect">
            <a:avLst/>
          </a:prstGeom>
          <a:noFill/>
          <a:ln>
            <a:noFill/>
          </a:ln>
        </p:spPr>
        <p:txBody>
          <a:bodyPr spcFirstLastPara="1" wrap="square" lIns="91450" tIns="45725" rIns="91450" bIns="45725" anchor="t" anchorCtr="0">
            <a:noAutofit/>
          </a:bodyPr>
          <a:lstStyle/>
          <a:p>
            <a:pPr marL="0" lvl="0" indent="0" algn="l" rtl="0">
              <a:spcBef>
                <a:spcPts val="0"/>
              </a:spcBef>
              <a:spcAft>
                <a:spcPts val="0"/>
              </a:spcAft>
              <a:buNone/>
            </a:pPr>
            <a:r>
              <a:rPr lang="tr-TR" sz="1200" b="0">
                <a:solidFill>
                  <a:schemeClr val="dk1"/>
                </a:solidFill>
                <a:latin typeface="Calibri"/>
                <a:ea typeface="Calibri"/>
                <a:cs typeface="Calibri"/>
                <a:sym typeface="Calibri"/>
              </a:rPr>
              <a:t>Bu projeye 2022–2023 eğitim öğretim yılında bir pilot uygulama olarak başladık. Başlangıçta sınırlı bir katılımla yola çıktık; ancak gördüğümüz ilgi ve aldığımız olumlu geri bildirimler bize gösterdi ki, bu ihtiyaç sadece bugün için değil, geleceğimiz için de son derece hayati. Kısa süre içinde küçük bir pilot uygulamadan böylesine geniş bir yapıya ulaştık ve hedeflerimizi daha da büyütmemiz gerektiğini anladık. </a:t>
            </a:r>
            <a:endParaRPr/>
          </a:p>
          <a:p>
            <a:pPr marL="0" lvl="0" indent="0" algn="l" rtl="0">
              <a:spcBef>
                <a:spcPts val="0"/>
              </a:spcBef>
              <a:spcAft>
                <a:spcPts val="0"/>
              </a:spcAft>
              <a:buNone/>
            </a:pPr>
            <a:r>
              <a:rPr lang="tr-TR" sz="1200" b="0">
                <a:solidFill>
                  <a:schemeClr val="dk1"/>
                </a:solidFill>
                <a:latin typeface="Calibri"/>
                <a:ea typeface="Calibri"/>
                <a:cs typeface="Calibri"/>
                <a:sym typeface="Calibri"/>
              </a:rPr>
              <a:t>Bugün geldiğimiz noktada, 8 ülkede, 91 öğretmen, 153 sanal sınıf ve 2174 öğrencimizle faaliyetlerimizi sürdürüyoruz. Hedefimiz ise 2025–2026 eğitim-öğretim yılında 38 ülkede, 1800 öğretmenle 35.000’den fazla öğrencimize ulaşmak.</a:t>
            </a:r>
            <a:endParaRPr/>
          </a:p>
          <a:p>
            <a:pPr marL="0" lvl="0" indent="0" algn="l" rtl="0">
              <a:spcBef>
                <a:spcPts val="0"/>
              </a:spcBef>
              <a:spcAft>
                <a:spcPts val="0"/>
              </a:spcAft>
              <a:buNone/>
            </a:pPr>
            <a:endParaRPr sz="1200" b="0">
              <a:solidFill>
                <a:schemeClr val="dk1"/>
              </a:solidFill>
              <a:latin typeface="Calibri"/>
              <a:ea typeface="Calibri"/>
              <a:cs typeface="Calibri"/>
              <a:sym typeface="Calibri"/>
            </a:endParaRPr>
          </a:p>
        </p:txBody>
      </p:sp>
      <p:sp>
        <p:nvSpPr>
          <p:cNvPr id="259" name="Google Shape;259;p2:notes"/>
          <p:cNvSpPr>
            <a:spLocks noGrp="1" noRot="1" noChangeAspect="1"/>
          </p:cNvSpPr>
          <p:nvPr>
            <p:ph type="sldImg" idx="2"/>
          </p:nvPr>
        </p:nvSpPr>
        <p:spPr>
          <a:xfrm>
            <a:off x="420688" y="1239838"/>
            <a:ext cx="5956300" cy="33512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tr-TR" sz="1200" b="0" i="0" u="none" strike="noStrike" cap="none" smtClean="0">
                <a:solidFill>
                  <a:schemeClr val="dk1"/>
                </a:solidFill>
                <a:latin typeface="Calibri"/>
                <a:ea typeface="Calibri"/>
                <a:cs typeface="Calibri"/>
                <a:sym typeface="Calibri"/>
              </a:rPr>
              <a:t>6</a:t>
            </a:fld>
            <a:endParaRPr lang="tr-T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351289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0"/>
        <p:cNvGrpSpPr/>
        <p:nvPr/>
      </p:nvGrpSpPr>
      <p:grpSpPr>
        <a:xfrm>
          <a:off x="0" y="0"/>
          <a:ext cx="0" cy="0"/>
          <a:chOff x="0" y="0"/>
          <a:chExt cx="0" cy="0"/>
        </a:xfrm>
      </p:grpSpPr>
      <p:sp>
        <p:nvSpPr>
          <p:cNvPr id="541" name="Google Shape;541;p4:notes"/>
          <p:cNvSpPr txBox="1">
            <a:spLocks noGrp="1"/>
          </p:cNvSpPr>
          <p:nvPr>
            <p:ph type="body" idx="1"/>
          </p:nvPr>
        </p:nvSpPr>
        <p:spPr>
          <a:xfrm>
            <a:off x="679768" y="4777195"/>
            <a:ext cx="5438140" cy="3908613"/>
          </a:xfrm>
          <a:prstGeom prst="rect">
            <a:avLst/>
          </a:prstGeom>
          <a:noFill/>
          <a:ln>
            <a:noFill/>
          </a:ln>
        </p:spPr>
        <p:txBody>
          <a:bodyPr spcFirstLastPara="1" wrap="square" lIns="91450" tIns="45725" rIns="91450" bIns="45725" anchor="t" anchorCtr="0">
            <a:noAutofit/>
          </a:bodyPr>
          <a:lstStyle/>
          <a:p>
            <a:pPr marL="0" lvl="0" indent="0" algn="l" rtl="0">
              <a:spcBef>
                <a:spcPts val="0"/>
              </a:spcBef>
              <a:spcAft>
                <a:spcPts val="0"/>
              </a:spcAft>
              <a:buNone/>
            </a:pPr>
            <a:r>
              <a:rPr lang="tr-TR" sz="1200" b="0">
                <a:solidFill>
                  <a:schemeClr val="dk1"/>
                </a:solidFill>
                <a:latin typeface="Calibri"/>
                <a:ea typeface="Calibri"/>
                <a:cs typeface="Calibri"/>
                <a:sym typeface="Calibri"/>
              </a:rPr>
              <a:t>Çevrim içi canlı dersler modülüyle öğrenciler öğretmenleriyle gerçek zamanlı olarak Türkçe ve Türk kültürü dersleri yapabiliyor ve seviyelerine ve yaşlarına uygun sınıflarda eğitim alıyorlar.</a:t>
            </a:r>
            <a:endParaRPr/>
          </a:p>
          <a:p>
            <a:pPr marL="0" lvl="0" indent="0" algn="l" rtl="0">
              <a:spcBef>
                <a:spcPts val="0"/>
              </a:spcBef>
              <a:spcAft>
                <a:spcPts val="0"/>
              </a:spcAft>
              <a:buNone/>
            </a:pPr>
            <a:r>
              <a:rPr lang="tr-TR" sz="1200" b="0">
                <a:solidFill>
                  <a:schemeClr val="dk1"/>
                </a:solidFill>
                <a:latin typeface="Calibri"/>
                <a:ea typeface="Calibri"/>
                <a:cs typeface="Calibri"/>
                <a:sym typeface="Calibri"/>
              </a:rPr>
              <a:t>Türkçeye sürekli erişimlerini destekleyen etkileşimli kitaplar, oyunlar, sesli kitaplar ve videolarla zenginleştirilmiş dijital eğitim içerikleri sunuluyor.</a:t>
            </a:r>
            <a:endParaRPr/>
          </a:p>
          <a:p>
            <a:pPr marL="0" lvl="0" indent="0" algn="l" rtl="0">
              <a:spcBef>
                <a:spcPts val="0"/>
              </a:spcBef>
              <a:spcAft>
                <a:spcPts val="0"/>
              </a:spcAft>
              <a:buNone/>
            </a:pPr>
            <a:r>
              <a:rPr lang="tr-TR" sz="1200" b="0">
                <a:solidFill>
                  <a:schemeClr val="dk1"/>
                </a:solidFill>
                <a:latin typeface="Calibri"/>
                <a:ea typeface="Calibri"/>
                <a:cs typeface="Calibri"/>
                <a:sym typeface="Calibri"/>
              </a:rPr>
              <a:t>Kültür ve Gelenek Atölyesi ile öğrencilerimiz bayramlarımızı tanıyor, halk oyunlarımızı öğreniyor, mutfak kültürümüzle tanışıyor; böylece Türk kimliğini sadece kitaplardan değil, yaşayarak öğreniyorlar.</a:t>
            </a:r>
            <a:endParaRPr/>
          </a:p>
          <a:p>
            <a:pPr marL="0" marR="0" lvl="0" indent="0" algn="l" rtl="0">
              <a:lnSpc>
                <a:spcPct val="100000"/>
              </a:lnSpc>
              <a:spcBef>
                <a:spcPts val="0"/>
              </a:spcBef>
              <a:spcAft>
                <a:spcPts val="0"/>
              </a:spcAft>
              <a:buClr>
                <a:schemeClr val="dk1"/>
              </a:buClr>
              <a:buSzPts val="1200"/>
              <a:buFont typeface="Calibri"/>
              <a:buNone/>
            </a:pPr>
            <a:endParaRPr sz="1200" b="0">
              <a:solidFill>
                <a:schemeClr val="dk1"/>
              </a:solidFill>
              <a:latin typeface="Calibri"/>
              <a:ea typeface="Calibri"/>
              <a:cs typeface="Calibri"/>
              <a:sym typeface="Calibri"/>
            </a:endParaRPr>
          </a:p>
        </p:txBody>
      </p:sp>
      <p:sp>
        <p:nvSpPr>
          <p:cNvPr id="542" name="Google Shape;542;p4:notes"/>
          <p:cNvSpPr>
            <a:spLocks noGrp="1" noRot="1" noChangeAspect="1"/>
          </p:cNvSpPr>
          <p:nvPr>
            <p:ph type="sldImg" idx="2"/>
          </p:nvPr>
        </p:nvSpPr>
        <p:spPr>
          <a:xfrm>
            <a:off x="420688" y="1239838"/>
            <a:ext cx="5956300" cy="33512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p3:notes"/>
          <p:cNvSpPr>
            <a:spLocks noGrp="1" noRot="1" noChangeAspect="1"/>
          </p:cNvSpPr>
          <p:nvPr>
            <p:ph type="sldImg" idx="2"/>
          </p:nvPr>
        </p:nvSpPr>
        <p:spPr>
          <a:xfrm>
            <a:off x="420688" y="1239838"/>
            <a:ext cx="5956300" cy="33512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90" name="Google Shape;490;p3:notes"/>
          <p:cNvSpPr txBox="1">
            <a:spLocks noGrp="1"/>
          </p:cNvSpPr>
          <p:nvPr>
            <p:ph type="body" idx="1"/>
          </p:nvPr>
        </p:nvSpPr>
        <p:spPr>
          <a:xfrm>
            <a:off x="679768" y="4777195"/>
            <a:ext cx="5438140" cy="3908613"/>
          </a:xfrm>
          <a:prstGeom prst="rect">
            <a:avLst/>
          </a:prstGeom>
          <a:noFill/>
          <a:ln>
            <a:noFill/>
          </a:ln>
        </p:spPr>
        <p:txBody>
          <a:bodyPr spcFirstLastPara="1" wrap="square" lIns="91450" tIns="45725" rIns="91450" bIns="45725" anchor="t" anchorCtr="0">
            <a:noAutofit/>
          </a:bodyPr>
          <a:lstStyle/>
          <a:p>
            <a:pPr marL="0" lvl="0" indent="0" algn="l" rtl="0">
              <a:spcBef>
                <a:spcPts val="0"/>
              </a:spcBef>
              <a:spcAft>
                <a:spcPts val="0"/>
              </a:spcAft>
              <a:buNone/>
            </a:pPr>
            <a:r>
              <a:rPr lang="tr-TR" sz="1200" b="0">
                <a:solidFill>
                  <a:schemeClr val="dk1"/>
                </a:solidFill>
                <a:latin typeface="Calibri"/>
                <a:ea typeface="Calibri"/>
                <a:cs typeface="Calibri"/>
                <a:sym typeface="Calibri"/>
              </a:rPr>
              <a:t>Bu platform; sadece ders içerikleriyle değil, aynı zamanda çocuklarımızın kalbine dokunan etkinlikleri, onları anlayan yapay zekâ destekli Dildaş’ı ve öğretmenleriyle gerçek zamanlı iletişim imkânı sunan yapısıyla bir dijital okuldan çok daha fazlasıdır. Bu okulda sadece Türkçemizi öğrenme yok; Mevlâna’nın çağrısı, Karagöz ile Hacivat’ın neşesi, Nasreddin Hoca’nın gülümseten hikmetli sözleri de var. Yıl boyunca düzenlediğimiz İstiklal Marşı’nı Güzel Okuma Yarışmasından 23 Nisan Resim Yarışmasına Ramazan Ayı Hikâye Yarışmasından 19 Mayıs Çizgi Roman Yarışmasına, Türk Yemekleri Yarışmasına kadar pek çok yarışma ile dil ve kültürle bağlarımızı pekiştiriyoruz.</a:t>
            </a:r>
            <a:endParaRPr b="0"/>
          </a:p>
        </p:txBody>
      </p:sp>
      <p:sp>
        <p:nvSpPr>
          <p:cNvPr id="491" name="Google Shape;491;p3:notes"/>
          <p:cNvSpPr txBox="1">
            <a:spLocks noGrp="1"/>
          </p:cNvSpPr>
          <p:nvPr>
            <p:ph type="sldNum" idx="12"/>
          </p:nvPr>
        </p:nvSpPr>
        <p:spPr>
          <a:xfrm>
            <a:off x="3850442" y="9428586"/>
            <a:ext cx="2945660" cy="498055"/>
          </a:xfrm>
          <a:prstGeom prst="rect">
            <a:avLst/>
          </a:prstGeom>
          <a:noFill/>
          <a:ln>
            <a:noFill/>
          </a:ln>
        </p:spPr>
        <p:txBody>
          <a:bodyPr spcFirstLastPara="1" wrap="square" lIns="91450" tIns="45725" rIns="91450" bIns="45725" anchor="b" anchorCtr="0">
            <a:noAutofit/>
          </a:bodyPr>
          <a:lstStyle/>
          <a:p>
            <a:pPr marL="0" marR="0" lvl="0" indent="0" algn="r" rtl="0">
              <a:spcBef>
                <a:spcPts val="0"/>
              </a:spcBef>
              <a:spcAft>
                <a:spcPts val="0"/>
              </a:spcAft>
              <a:buClr>
                <a:schemeClr val="dk1"/>
              </a:buClr>
              <a:buSzPts val="1200"/>
              <a:buFont typeface="Calibri"/>
              <a:buNone/>
            </a:pPr>
            <a:fld id="{00000000-1234-1234-1234-123412341234}" type="slidenum">
              <a:rPr lang="tr-TR" sz="1200" b="0" i="0" u="none" strike="noStrike" cap="none">
                <a:solidFill>
                  <a:schemeClr val="dk1"/>
                </a:solidFill>
                <a:latin typeface="Calibri"/>
                <a:ea typeface="Calibri"/>
                <a:cs typeface="Calibri"/>
                <a:sym typeface="Calibri"/>
              </a:rPr>
              <a:t>12</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6"/>
        <p:cNvGrpSpPr/>
        <p:nvPr/>
      </p:nvGrpSpPr>
      <p:grpSpPr>
        <a:xfrm>
          <a:off x="0" y="0"/>
          <a:ext cx="0" cy="0"/>
          <a:chOff x="0" y="0"/>
          <a:chExt cx="0" cy="0"/>
        </a:xfrm>
      </p:grpSpPr>
      <p:sp>
        <p:nvSpPr>
          <p:cNvPr id="557" name="Google Shape;557;p6:notes"/>
          <p:cNvSpPr>
            <a:spLocks noGrp="1" noRot="1" noChangeAspect="1"/>
          </p:cNvSpPr>
          <p:nvPr>
            <p:ph type="sldImg" idx="2"/>
          </p:nvPr>
        </p:nvSpPr>
        <p:spPr>
          <a:xfrm>
            <a:off x="420688" y="1239838"/>
            <a:ext cx="5956300" cy="33512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58" name="Google Shape;558;p6:notes"/>
          <p:cNvSpPr txBox="1">
            <a:spLocks noGrp="1"/>
          </p:cNvSpPr>
          <p:nvPr>
            <p:ph type="body" idx="1"/>
          </p:nvPr>
        </p:nvSpPr>
        <p:spPr>
          <a:xfrm>
            <a:off x="679768" y="4777195"/>
            <a:ext cx="5438140" cy="3908613"/>
          </a:xfrm>
          <a:prstGeom prst="rect">
            <a:avLst/>
          </a:prstGeom>
          <a:noFill/>
          <a:ln>
            <a:noFill/>
          </a:ln>
        </p:spPr>
        <p:txBody>
          <a:bodyPr spcFirstLastPara="1" wrap="square" lIns="91450" tIns="45725" rIns="91450" bIns="45725" anchor="t" anchorCtr="0">
            <a:noAutofit/>
          </a:bodyPr>
          <a:lstStyle/>
          <a:p>
            <a:pPr marL="0" lvl="0" indent="0" algn="l" rtl="0">
              <a:spcBef>
                <a:spcPts val="0"/>
              </a:spcBef>
              <a:spcAft>
                <a:spcPts val="0"/>
              </a:spcAft>
              <a:buNone/>
            </a:pPr>
            <a:r>
              <a:rPr lang="tr-TR" sz="1200">
                <a:solidFill>
                  <a:schemeClr val="dk1"/>
                </a:solidFill>
                <a:latin typeface="Calibri"/>
                <a:ea typeface="Calibri"/>
                <a:cs typeface="Calibri"/>
                <a:sym typeface="Calibri"/>
              </a:rPr>
              <a:t>Sayın Bakanım,</a:t>
            </a:r>
            <a:br>
              <a:rPr lang="tr-TR" sz="1200">
                <a:solidFill>
                  <a:schemeClr val="dk1"/>
                </a:solidFill>
                <a:latin typeface="Calibri"/>
                <a:ea typeface="Calibri"/>
                <a:cs typeface="Calibri"/>
                <a:sym typeface="Calibri"/>
              </a:rPr>
            </a:br>
            <a:r>
              <a:rPr lang="tr-TR" sz="1200">
                <a:solidFill>
                  <a:schemeClr val="dk1"/>
                </a:solidFill>
                <a:latin typeface="Calibri"/>
                <a:ea typeface="Calibri"/>
                <a:cs typeface="Calibri"/>
                <a:sym typeface="Calibri"/>
              </a:rPr>
              <a:t>Değerli misafirler,</a:t>
            </a:r>
            <a:endParaRPr/>
          </a:p>
          <a:p>
            <a:pPr marL="0" lvl="0" indent="0" algn="l" rtl="0">
              <a:spcBef>
                <a:spcPts val="0"/>
              </a:spcBef>
              <a:spcAft>
                <a:spcPts val="0"/>
              </a:spcAft>
              <a:buNone/>
            </a:pPr>
            <a:r>
              <a:rPr lang="tr-TR" sz="1200">
                <a:solidFill>
                  <a:schemeClr val="dk1"/>
                </a:solidFill>
                <a:latin typeface="Calibri"/>
                <a:ea typeface="Calibri"/>
                <a:cs typeface="Calibri"/>
                <a:sym typeface="Calibri"/>
              </a:rPr>
              <a:t>ÜlkemYanımda sadece bir eğitim teknolojisi değil; Türkiye'nin yurt dışındaki evlatlarına verdiği bir sözdür:</a:t>
            </a:r>
            <a:br>
              <a:rPr lang="tr-TR" sz="1200">
                <a:solidFill>
                  <a:schemeClr val="dk1"/>
                </a:solidFill>
                <a:latin typeface="Calibri"/>
                <a:ea typeface="Calibri"/>
                <a:cs typeface="Calibri"/>
                <a:sym typeface="Calibri"/>
              </a:rPr>
            </a:br>
            <a:r>
              <a:rPr lang="tr-TR" sz="1200" b="1">
                <a:solidFill>
                  <a:schemeClr val="dk1"/>
                </a:solidFill>
                <a:latin typeface="Calibri"/>
                <a:ea typeface="Calibri"/>
                <a:cs typeface="Calibri"/>
                <a:sym typeface="Calibri"/>
              </a:rPr>
              <a:t>“Sen yalnız değilsin. Ülken yanında.”</a:t>
            </a:r>
            <a:endParaRPr sz="1200">
              <a:solidFill>
                <a:schemeClr val="dk1"/>
              </a:solidFill>
              <a:latin typeface="Calibri"/>
              <a:ea typeface="Calibri"/>
              <a:cs typeface="Calibri"/>
              <a:sym typeface="Calibri"/>
            </a:endParaRPr>
          </a:p>
          <a:p>
            <a:pPr marL="0" lvl="0" indent="0" algn="l" rtl="0">
              <a:spcBef>
                <a:spcPts val="0"/>
              </a:spcBef>
              <a:spcAft>
                <a:spcPts val="0"/>
              </a:spcAft>
              <a:buNone/>
            </a:pPr>
            <a:r>
              <a:rPr lang="tr-TR" sz="1200">
                <a:solidFill>
                  <a:schemeClr val="dk1"/>
                </a:solidFill>
                <a:latin typeface="Calibri"/>
                <a:ea typeface="Calibri"/>
                <a:cs typeface="Calibri"/>
                <a:sym typeface="Calibri"/>
              </a:rPr>
              <a:t>Bu vizyonla, bizler de Yükseköğretim ve Yurt Dışı Eğitim Genel Müdürlüğü olarak, bu anlamlı projenin her bir aşamasında aynı özveriyle çalışmaya devam edeceğiz.</a:t>
            </a:r>
            <a:br>
              <a:rPr lang="tr-TR" sz="1200">
                <a:solidFill>
                  <a:schemeClr val="dk1"/>
                </a:solidFill>
                <a:latin typeface="Calibri"/>
                <a:ea typeface="Calibri"/>
                <a:cs typeface="Calibri"/>
                <a:sym typeface="Calibri"/>
              </a:rPr>
            </a:br>
            <a:r>
              <a:rPr lang="tr-TR" sz="1200">
                <a:solidFill>
                  <a:schemeClr val="dk1"/>
                </a:solidFill>
                <a:latin typeface="Calibri"/>
                <a:ea typeface="Calibri"/>
                <a:cs typeface="Calibri"/>
                <a:sym typeface="Calibri"/>
              </a:rPr>
              <a:t>Destek veren tüm öğretmenlerimize, velilerimize ve teknik ekiplerimize şükranlarımı sunuyorum.</a:t>
            </a:r>
            <a:endParaRPr/>
          </a:p>
          <a:p>
            <a:pPr marL="0" lvl="0" indent="0" algn="l" rtl="0">
              <a:spcBef>
                <a:spcPts val="0"/>
              </a:spcBef>
              <a:spcAft>
                <a:spcPts val="0"/>
              </a:spcAft>
              <a:buNone/>
            </a:pPr>
            <a:r>
              <a:rPr lang="tr-TR" sz="1200">
                <a:solidFill>
                  <a:schemeClr val="dk1"/>
                </a:solidFill>
                <a:latin typeface="Calibri"/>
                <a:ea typeface="Calibri"/>
                <a:cs typeface="Calibri"/>
                <a:sym typeface="Calibri"/>
              </a:rPr>
              <a:t>Platformumuzun çocuklarımıza, ailelerine ve aziz milletimize hayırlı olmasını diliyor, saygılarımı sunuyorum.</a:t>
            </a:r>
            <a:endParaRPr/>
          </a:p>
          <a:p>
            <a:pPr marL="0" lvl="0" indent="0" algn="l" rtl="0">
              <a:spcBef>
                <a:spcPts val="0"/>
              </a:spcBef>
              <a:spcAft>
                <a:spcPts val="0"/>
              </a:spcAft>
              <a:buNone/>
            </a:pPr>
            <a:endParaRPr/>
          </a:p>
        </p:txBody>
      </p:sp>
      <p:sp>
        <p:nvSpPr>
          <p:cNvPr id="559" name="Google Shape;559;p6:notes"/>
          <p:cNvSpPr txBox="1">
            <a:spLocks noGrp="1"/>
          </p:cNvSpPr>
          <p:nvPr>
            <p:ph type="sldNum" idx="12"/>
          </p:nvPr>
        </p:nvSpPr>
        <p:spPr>
          <a:xfrm>
            <a:off x="3850442" y="9428586"/>
            <a:ext cx="2945660" cy="498055"/>
          </a:xfrm>
          <a:prstGeom prst="rect">
            <a:avLst/>
          </a:prstGeom>
          <a:noFill/>
          <a:ln>
            <a:noFill/>
          </a:ln>
        </p:spPr>
        <p:txBody>
          <a:bodyPr spcFirstLastPara="1" wrap="square" lIns="91450" tIns="45725" rIns="91450" bIns="45725" anchor="b" anchorCtr="0">
            <a:noAutofit/>
          </a:bodyPr>
          <a:lstStyle/>
          <a:p>
            <a:pPr marL="0" lvl="0" indent="0" algn="r" rtl="0">
              <a:spcBef>
                <a:spcPts val="0"/>
              </a:spcBef>
              <a:spcAft>
                <a:spcPts val="0"/>
              </a:spcAft>
              <a:buNone/>
            </a:pPr>
            <a:fld id="{00000000-1234-1234-1234-123412341234}" type="slidenum">
              <a:rPr lang="tr-TR"/>
              <a:t>14</a:t>
            </a:fld>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slide" Target="../slides/slide1.xml"/><Relationship Id="rId2" Type="http://schemas.openxmlformats.org/officeDocument/2006/relationships/image" Target="../media/image4.jp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3" Type="http://schemas.openxmlformats.org/officeDocument/2006/relationships/slide" Target="../slides/slide1.xml"/><Relationship Id="rId2" Type="http://schemas.openxmlformats.org/officeDocument/2006/relationships/image" Target="../media/image4.jp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_Özel Düzen">
  <p:cSld name="1_Özel Düzen">
    <p:bg>
      <p:bgPr>
        <a:solidFill>
          <a:schemeClr val="lt1"/>
        </a:solidFill>
        <a:effectLst/>
      </p:bgPr>
    </p:bg>
    <p:spTree>
      <p:nvGrpSpPr>
        <p:cNvPr id="1" name="Shape 10"/>
        <p:cNvGrpSpPr/>
        <p:nvPr/>
      </p:nvGrpSpPr>
      <p:grpSpPr>
        <a:xfrm>
          <a:off x="0" y="0"/>
          <a:ext cx="0" cy="0"/>
          <a:chOff x="0" y="0"/>
          <a:chExt cx="0" cy="0"/>
        </a:xfrm>
      </p:grpSpPr>
      <p:pic>
        <p:nvPicPr>
          <p:cNvPr id="11" name="Google Shape;11;p8"/>
          <p:cNvPicPr preferRelativeResize="0"/>
          <p:nvPr/>
        </p:nvPicPr>
        <p:blipFill rotWithShape="1">
          <a:blip r:embed="rId2">
            <a:alphaModFix/>
          </a:blip>
          <a:srcRect l="89789" t="-51269" b="-1"/>
          <a:stretch/>
        </p:blipFill>
        <p:spPr>
          <a:xfrm>
            <a:off x="11087526" y="-102112"/>
            <a:ext cx="971675" cy="656935"/>
          </a:xfrm>
          <a:prstGeom prst="rect">
            <a:avLst/>
          </a:prstGeom>
          <a:noFill/>
          <a:ln>
            <a:noFill/>
          </a:ln>
        </p:spPr>
      </p:pic>
      <p:pic>
        <p:nvPicPr>
          <p:cNvPr id="12" name="Google Shape;12;p8"/>
          <p:cNvPicPr preferRelativeResize="0"/>
          <p:nvPr/>
        </p:nvPicPr>
        <p:blipFill rotWithShape="1">
          <a:blip r:embed="rId3">
            <a:alphaModFix/>
          </a:blip>
          <a:srcRect/>
          <a:stretch/>
        </p:blipFill>
        <p:spPr>
          <a:xfrm>
            <a:off x="-23999" y="-28721"/>
            <a:ext cx="12239998" cy="6886721"/>
          </a:xfrm>
          <a:prstGeom prst="rect">
            <a:avLst/>
          </a:prstGeom>
          <a:noFill/>
          <a:ln>
            <a:noFill/>
          </a:ln>
        </p:spPr>
      </p:pic>
      <p:pic>
        <p:nvPicPr>
          <p:cNvPr id="13" name="Google Shape;13;p8" descr="C:\Users\hddoga06\Desktop\EY_kurumsal_kimlik_2024\b_baskisal\2_diger_uygulamalar\11_power_point_sunum_formati\jpeg\tr_logo_yatay_beyaz.png"/>
          <p:cNvPicPr preferRelativeResize="0"/>
          <p:nvPr/>
        </p:nvPicPr>
        <p:blipFill rotWithShape="1">
          <a:blip r:embed="rId4">
            <a:alphaModFix/>
          </a:blip>
          <a:srcRect/>
          <a:stretch/>
        </p:blipFill>
        <p:spPr>
          <a:xfrm>
            <a:off x="4711547" y="3630196"/>
            <a:ext cx="2768906" cy="722556"/>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Yalnızca Başlık" type="titleOnly">
  <p:cSld name="TITLE_ONLY">
    <p:spTree>
      <p:nvGrpSpPr>
        <p:cNvPr id="1" name="Shape 66"/>
        <p:cNvGrpSpPr/>
        <p:nvPr/>
      </p:nvGrpSpPr>
      <p:grpSpPr>
        <a:xfrm>
          <a:off x="0" y="0"/>
          <a:ext cx="0" cy="0"/>
          <a:chOff x="0" y="0"/>
          <a:chExt cx="0" cy="0"/>
        </a:xfrm>
      </p:grpSpPr>
      <p:sp>
        <p:nvSpPr>
          <p:cNvPr id="67" name="Google Shape;67;p1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68" name="Google Shape;68;p1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69" name="Google Shape;69;p1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0" name="Google Shape;70;p17"/>
          <p:cNvSpPr txBox="1">
            <a:spLocks noGrp="1"/>
          </p:cNvSpPr>
          <p:nvPr>
            <p:ph type="sldNum" idx="12"/>
          </p:nvPr>
        </p:nvSpPr>
        <p:spPr>
          <a:xfrm>
            <a:off x="9299812" y="6342702"/>
            <a:ext cx="27432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Calibri"/>
                <a:ea typeface="Calibri"/>
                <a:cs typeface="Calibri"/>
                <a:sym typeface="Calibri"/>
              </a:defRPr>
            </a:lvl1pPr>
            <a:lvl2pPr marL="0" marR="0" lvl="1" indent="0" algn="l" rtl="0">
              <a:spcBef>
                <a:spcPts val="0"/>
              </a:spcBef>
              <a:buNone/>
              <a:defRPr sz="1800">
                <a:solidFill>
                  <a:schemeClr val="dk1"/>
                </a:solidFill>
                <a:latin typeface="Calibri"/>
                <a:ea typeface="Calibri"/>
                <a:cs typeface="Calibri"/>
                <a:sym typeface="Calibri"/>
              </a:defRPr>
            </a:lvl2pPr>
            <a:lvl3pPr marL="0" marR="0" lvl="2" indent="0" algn="l" rtl="0">
              <a:spcBef>
                <a:spcPts val="0"/>
              </a:spcBef>
              <a:buNone/>
              <a:defRPr sz="1800">
                <a:solidFill>
                  <a:schemeClr val="dk1"/>
                </a:solidFill>
                <a:latin typeface="Calibri"/>
                <a:ea typeface="Calibri"/>
                <a:cs typeface="Calibri"/>
                <a:sym typeface="Calibri"/>
              </a:defRPr>
            </a:lvl3pPr>
            <a:lvl4pPr marL="0" marR="0" lvl="3" indent="0" algn="l" rtl="0">
              <a:spcBef>
                <a:spcPts val="0"/>
              </a:spcBef>
              <a:buNone/>
              <a:defRPr sz="1800">
                <a:solidFill>
                  <a:schemeClr val="dk1"/>
                </a:solidFill>
                <a:latin typeface="Calibri"/>
                <a:ea typeface="Calibri"/>
                <a:cs typeface="Calibri"/>
                <a:sym typeface="Calibri"/>
              </a:defRPr>
            </a:lvl4pPr>
            <a:lvl5pPr marL="0" marR="0" lvl="4" indent="0" algn="l" rtl="0">
              <a:spcBef>
                <a:spcPts val="0"/>
              </a:spcBef>
              <a:buNone/>
              <a:defRPr sz="1800">
                <a:solidFill>
                  <a:schemeClr val="dk1"/>
                </a:solidFill>
                <a:latin typeface="Calibri"/>
                <a:ea typeface="Calibri"/>
                <a:cs typeface="Calibri"/>
                <a:sym typeface="Calibri"/>
              </a:defRPr>
            </a:lvl5pPr>
            <a:lvl6pPr marL="0" marR="0" lvl="5" indent="0" algn="l" rtl="0">
              <a:spcBef>
                <a:spcPts val="0"/>
              </a:spcBef>
              <a:buNone/>
              <a:defRPr sz="1800">
                <a:solidFill>
                  <a:schemeClr val="dk1"/>
                </a:solidFill>
                <a:latin typeface="Calibri"/>
                <a:ea typeface="Calibri"/>
                <a:cs typeface="Calibri"/>
                <a:sym typeface="Calibri"/>
              </a:defRPr>
            </a:lvl6pPr>
            <a:lvl7pPr marL="0" marR="0" lvl="6" indent="0" algn="l" rtl="0">
              <a:spcBef>
                <a:spcPts val="0"/>
              </a:spcBef>
              <a:buNone/>
              <a:defRPr sz="1800">
                <a:solidFill>
                  <a:schemeClr val="dk1"/>
                </a:solidFill>
                <a:latin typeface="Calibri"/>
                <a:ea typeface="Calibri"/>
                <a:cs typeface="Calibri"/>
                <a:sym typeface="Calibri"/>
              </a:defRPr>
            </a:lvl7pPr>
            <a:lvl8pPr marL="0" marR="0" lvl="7" indent="0" algn="l" rtl="0">
              <a:spcBef>
                <a:spcPts val="0"/>
              </a:spcBef>
              <a:buNone/>
              <a:defRPr sz="1800">
                <a:solidFill>
                  <a:schemeClr val="dk1"/>
                </a:solidFill>
                <a:latin typeface="Calibri"/>
                <a:ea typeface="Calibri"/>
                <a:cs typeface="Calibri"/>
                <a:sym typeface="Calibri"/>
              </a:defRPr>
            </a:lvl8pPr>
            <a:lvl9pPr marL="0" marR="0" lvl="8" indent="0" algn="l" rtl="0">
              <a:spcBef>
                <a:spcPts val="0"/>
              </a:spcBef>
              <a:buNone/>
              <a:defRPr sz="1800">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şlıklı İçerik" type="objTx">
  <p:cSld name="OBJECT_WITH_CAPTION_TEXT">
    <p:spTree>
      <p:nvGrpSpPr>
        <p:cNvPr id="1" name="Shape 75"/>
        <p:cNvGrpSpPr/>
        <p:nvPr/>
      </p:nvGrpSpPr>
      <p:grpSpPr>
        <a:xfrm>
          <a:off x="0" y="0"/>
          <a:ext cx="0" cy="0"/>
          <a:chOff x="0" y="0"/>
          <a:chExt cx="0" cy="0"/>
        </a:xfrm>
      </p:grpSpPr>
      <p:sp>
        <p:nvSpPr>
          <p:cNvPr id="76" name="Google Shape;76;p1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7" name="Google Shape;77;p1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L="457200" marR="0" lvl="0" indent="-431800" algn="l" rtl="0">
              <a:lnSpc>
                <a:spcPct val="90000"/>
              </a:lnSpc>
              <a:spcBef>
                <a:spcPts val="100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90000"/>
              </a:lnSpc>
              <a:spcBef>
                <a:spcPts val="5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78" name="Google Shape;78;p1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79" name="Google Shape;79;p1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0" name="Google Shape;80;p1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1" name="Google Shape;81;p19"/>
          <p:cNvSpPr txBox="1">
            <a:spLocks noGrp="1"/>
          </p:cNvSpPr>
          <p:nvPr>
            <p:ph type="sldNum" idx="12"/>
          </p:nvPr>
        </p:nvSpPr>
        <p:spPr>
          <a:xfrm>
            <a:off x="9299812" y="6342702"/>
            <a:ext cx="27432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Calibri"/>
                <a:ea typeface="Calibri"/>
                <a:cs typeface="Calibri"/>
                <a:sym typeface="Calibri"/>
              </a:defRPr>
            </a:lvl1pPr>
            <a:lvl2pPr marL="0" marR="0" lvl="1" indent="0" algn="l" rtl="0">
              <a:spcBef>
                <a:spcPts val="0"/>
              </a:spcBef>
              <a:buNone/>
              <a:defRPr sz="1800">
                <a:solidFill>
                  <a:schemeClr val="dk1"/>
                </a:solidFill>
                <a:latin typeface="Calibri"/>
                <a:ea typeface="Calibri"/>
                <a:cs typeface="Calibri"/>
                <a:sym typeface="Calibri"/>
              </a:defRPr>
            </a:lvl2pPr>
            <a:lvl3pPr marL="0" marR="0" lvl="2" indent="0" algn="l" rtl="0">
              <a:spcBef>
                <a:spcPts val="0"/>
              </a:spcBef>
              <a:buNone/>
              <a:defRPr sz="1800">
                <a:solidFill>
                  <a:schemeClr val="dk1"/>
                </a:solidFill>
                <a:latin typeface="Calibri"/>
                <a:ea typeface="Calibri"/>
                <a:cs typeface="Calibri"/>
                <a:sym typeface="Calibri"/>
              </a:defRPr>
            </a:lvl3pPr>
            <a:lvl4pPr marL="0" marR="0" lvl="3" indent="0" algn="l" rtl="0">
              <a:spcBef>
                <a:spcPts val="0"/>
              </a:spcBef>
              <a:buNone/>
              <a:defRPr sz="1800">
                <a:solidFill>
                  <a:schemeClr val="dk1"/>
                </a:solidFill>
                <a:latin typeface="Calibri"/>
                <a:ea typeface="Calibri"/>
                <a:cs typeface="Calibri"/>
                <a:sym typeface="Calibri"/>
              </a:defRPr>
            </a:lvl4pPr>
            <a:lvl5pPr marL="0" marR="0" lvl="4" indent="0" algn="l" rtl="0">
              <a:spcBef>
                <a:spcPts val="0"/>
              </a:spcBef>
              <a:buNone/>
              <a:defRPr sz="1800">
                <a:solidFill>
                  <a:schemeClr val="dk1"/>
                </a:solidFill>
                <a:latin typeface="Calibri"/>
                <a:ea typeface="Calibri"/>
                <a:cs typeface="Calibri"/>
                <a:sym typeface="Calibri"/>
              </a:defRPr>
            </a:lvl5pPr>
            <a:lvl6pPr marL="0" marR="0" lvl="5" indent="0" algn="l" rtl="0">
              <a:spcBef>
                <a:spcPts val="0"/>
              </a:spcBef>
              <a:buNone/>
              <a:defRPr sz="1800">
                <a:solidFill>
                  <a:schemeClr val="dk1"/>
                </a:solidFill>
                <a:latin typeface="Calibri"/>
                <a:ea typeface="Calibri"/>
                <a:cs typeface="Calibri"/>
                <a:sym typeface="Calibri"/>
              </a:defRPr>
            </a:lvl6pPr>
            <a:lvl7pPr marL="0" marR="0" lvl="6" indent="0" algn="l" rtl="0">
              <a:spcBef>
                <a:spcPts val="0"/>
              </a:spcBef>
              <a:buNone/>
              <a:defRPr sz="1800">
                <a:solidFill>
                  <a:schemeClr val="dk1"/>
                </a:solidFill>
                <a:latin typeface="Calibri"/>
                <a:ea typeface="Calibri"/>
                <a:cs typeface="Calibri"/>
                <a:sym typeface="Calibri"/>
              </a:defRPr>
            </a:lvl7pPr>
            <a:lvl8pPr marL="0" marR="0" lvl="7" indent="0" algn="l" rtl="0">
              <a:spcBef>
                <a:spcPts val="0"/>
              </a:spcBef>
              <a:buNone/>
              <a:defRPr sz="1800">
                <a:solidFill>
                  <a:schemeClr val="dk1"/>
                </a:solidFill>
                <a:latin typeface="Calibri"/>
                <a:ea typeface="Calibri"/>
                <a:cs typeface="Calibri"/>
                <a:sym typeface="Calibri"/>
              </a:defRPr>
            </a:lvl8pPr>
            <a:lvl9pPr marL="0" marR="0" lvl="8" indent="0" algn="l" rtl="0">
              <a:spcBef>
                <a:spcPts val="0"/>
              </a:spcBef>
              <a:buNone/>
              <a:defRPr sz="1800">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şlıklı Resim" type="picTx">
  <p:cSld name="PICTURE_WITH_CAPTION_TEXT">
    <p:spTree>
      <p:nvGrpSpPr>
        <p:cNvPr id="1" name="Shape 82"/>
        <p:cNvGrpSpPr/>
        <p:nvPr/>
      </p:nvGrpSpPr>
      <p:grpSpPr>
        <a:xfrm>
          <a:off x="0" y="0"/>
          <a:ext cx="0" cy="0"/>
          <a:chOff x="0" y="0"/>
          <a:chExt cx="0" cy="0"/>
        </a:xfrm>
      </p:grpSpPr>
      <p:sp>
        <p:nvSpPr>
          <p:cNvPr id="83" name="Google Shape;83;p2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4" name="Google Shape;84;p20"/>
          <p:cNvSpPr>
            <a:spLocks noGrp="1"/>
          </p:cNvSpPr>
          <p:nvPr>
            <p:ph type="pic" idx="2"/>
          </p:nvPr>
        </p:nvSpPr>
        <p:spPr>
          <a:xfrm>
            <a:off x="5183188" y="987425"/>
            <a:ext cx="6172200" cy="4873625"/>
          </a:xfrm>
          <a:prstGeom prst="rect">
            <a:avLst/>
          </a:prstGeom>
          <a:noFill/>
          <a:ln>
            <a:noFill/>
          </a:ln>
        </p:spPr>
      </p:sp>
      <p:sp>
        <p:nvSpPr>
          <p:cNvPr id="85" name="Google Shape;85;p2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86" name="Google Shape;86;p2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7" name="Google Shape;87;p2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8" name="Google Shape;88;p20"/>
          <p:cNvSpPr txBox="1">
            <a:spLocks noGrp="1"/>
          </p:cNvSpPr>
          <p:nvPr>
            <p:ph type="sldNum" idx="12"/>
          </p:nvPr>
        </p:nvSpPr>
        <p:spPr>
          <a:xfrm>
            <a:off x="9299812" y="6342702"/>
            <a:ext cx="27432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Calibri"/>
                <a:ea typeface="Calibri"/>
                <a:cs typeface="Calibri"/>
                <a:sym typeface="Calibri"/>
              </a:defRPr>
            </a:lvl1pPr>
            <a:lvl2pPr marL="0" marR="0" lvl="1" indent="0" algn="l" rtl="0">
              <a:spcBef>
                <a:spcPts val="0"/>
              </a:spcBef>
              <a:buNone/>
              <a:defRPr sz="1800">
                <a:solidFill>
                  <a:schemeClr val="dk1"/>
                </a:solidFill>
                <a:latin typeface="Calibri"/>
                <a:ea typeface="Calibri"/>
                <a:cs typeface="Calibri"/>
                <a:sym typeface="Calibri"/>
              </a:defRPr>
            </a:lvl2pPr>
            <a:lvl3pPr marL="0" marR="0" lvl="2" indent="0" algn="l" rtl="0">
              <a:spcBef>
                <a:spcPts val="0"/>
              </a:spcBef>
              <a:buNone/>
              <a:defRPr sz="1800">
                <a:solidFill>
                  <a:schemeClr val="dk1"/>
                </a:solidFill>
                <a:latin typeface="Calibri"/>
                <a:ea typeface="Calibri"/>
                <a:cs typeface="Calibri"/>
                <a:sym typeface="Calibri"/>
              </a:defRPr>
            </a:lvl3pPr>
            <a:lvl4pPr marL="0" marR="0" lvl="3" indent="0" algn="l" rtl="0">
              <a:spcBef>
                <a:spcPts val="0"/>
              </a:spcBef>
              <a:buNone/>
              <a:defRPr sz="1800">
                <a:solidFill>
                  <a:schemeClr val="dk1"/>
                </a:solidFill>
                <a:latin typeface="Calibri"/>
                <a:ea typeface="Calibri"/>
                <a:cs typeface="Calibri"/>
                <a:sym typeface="Calibri"/>
              </a:defRPr>
            </a:lvl4pPr>
            <a:lvl5pPr marL="0" marR="0" lvl="4" indent="0" algn="l" rtl="0">
              <a:spcBef>
                <a:spcPts val="0"/>
              </a:spcBef>
              <a:buNone/>
              <a:defRPr sz="1800">
                <a:solidFill>
                  <a:schemeClr val="dk1"/>
                </a:solidFill>
                <a:latin typeface="Calibri"/>
                <a:ea typeface="Calibri"/>
                <a:cs typeface="Calibri"/>
                <a:sym typeface="Calibri"/>
              </a:defRPr>
            </a:lvl5pPr>
            <a:lvl6pPr marL="0" marR="0" lvl="5" indent="0" algn="l" rtl="0">
              <a:spcBef>
                <a:spcPts val="0"/>
              </a:spcBef>
              <a:buNone/>
              <a:defRPr sz="1800">
                <a:solidFill>
                  <a:schemeClr val="dk1"/>
                </a:solidFill>
                <a:latin typeface="Calibri"/>
                <a:ea typeface="Calibri"/>
                <a:cs typeface="Calibri"/>
                <a:sym typeface="Calibri"/>
              </a:defRPr>
            </a:lvl6pPr>
            <a:lvl7pPr marL="0" marR="0" lvl="6" indent="0" algn="l" rtl="0">
              <a:spcBef>
                <a:spcPts val="0"/>
              </a:spcBef>
              <a:buNone/>
              <a:defRPr sz="1800">
                <a:solidFill>
                  <a:schemeClr val="dk1"/>
                </a:solidFill>
                <a:latin typeface="Calibri"/>
                <a:ea typeface="Calibri"/>
                <a:cs typeface="Calibri"/>
                <a:sym typeface="Calibri"/>
              </a:defRPr>
            </a:lvl7pPr>
            <a:lvl8pPr marL="0" marR="0" lvl="7" indent="0" algn="l" rtl="0">
              <a:spcBef>
                <a:spcPts val="0"/>
              </a:spcBef>
              <a:buNone/>
              <a:defRPr sz="1800">
                <a:solidFill>
                  <a:schemeClr val="dk1"/>
                </a:solidFill>
                <a:latin typeface="Calibri"/>
                <a:ea typeface="Calibri"/>
                <a:cs typeface="Calibri"/>
                <a:sym typeface="Calibri"/>
              </a:defRPr>
            </a:lvl8pPr>
            <a:lvl9pPr marL="0" marR="0" lvl="8" indent="0" algn="l" rtl="0">
              <a:spcBef>
                <a:spcPts val="0"/>
              </a:spcBef>
              <a:buNone/>
              <a:defRPr sz="1800">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şlık ve Dikey Metin" type="vertTx">
  <p:cSld name="VERTICAL_TEXT">
    <p:spTree>
      <p:nvGrpSpPr>
        <p:cNvPr id="1" name="Shape 89"/>
        <p:cNvGrpSpPr/>
        <p:nvPr/>
      </p:nvGrpSpPr>
      <p:grpSpPr>
        <a:xfrm>
          <a:off x="0" y="0"/>
          <a:ext cx="0" cy="0"/>
          <a:chOff x="0" y="0"/>
          <a:chExt cx="0" cy="0"/>
        </a:xfrm>
      </p:grpSpPr>
      <p:sp>
        <p:nvSpPr>
          <p:cNvPr id="90" name="Google Shape;90;p2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91" name="Google Shape;91;p2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92" name="Google Shape;92;p2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3" name="Google Shape;93;p2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4" name="Google Shape;94;p21"/>
          <p:cNvSpPr txBox="1">
            <a:spLocks noGrp="1"/>
          </p:cNvSpPr>
          <p:nvPr>
            <p:ph type="sldNum" idx="12"/>
          </p:nvPr>
        </p:nvSpPr>
        <p:spPr>
          <a:xfrm>
            <a:off x="9299812" y="6342702"/>
            <a:ext cx="27432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Calibri"/>
                <a:ea typeface="Calibri"/>
                <a:cs typeface="Calibri"/>
                <a:sym typeface="Calibri"/>
              </a:defRPr>
            </a:lvl1pPr>
            <a:lvl2pPr marL="0" marR="0" lvl="1" indent="0" algn="l" rtl="0">
              <a:spcBef>
                <a:spcPts val="0"/>
              </a:spcBef>
              <a:buNone/>
              <a:defRPr sz="1800">
                <a:solidFill>
                  <a:schemeClr val="dk1"/>
                </a:solidFill>
                <a:latin typeface="Calibri"/>
                <a:ea typeface="Calibri"/>
                <a:cs typeface="Calibri"/>
                <a:sym typeface="Calibri"/>
              </a:defRPr>
            </a:lvl2pPr>
            <a:lvl3pPr marL="0" marR="0" lvl="2" indent="0" algn="l" rtl="0">
              <a:spcBef>
                <a:spcPts val="0"/>
              </a:spcBef>
              <a:buNone/>
              <a:defRPr sz="1800">
                <a:solidFill>
                  <a:schemeClr val="dk1"/>
                </a:solidFill>
                <a:latin typeface="Calibri"/>
                <a:ea typeface="Calibri"/>
                <a:cs typeface="Calibri"/>
                <a:sym typeface="Calibri"/>
              </a:defRPr>
            </a:lvl3pPr>
            <a:lvl4pPr marL="0" marR="0" lvl="3" indent="0" algn="l" rtl="0">
              <a:spcBef>
                <a:spcPts val="0"/>
              </a:spcBef>
              <a:buNone/>
              <a:defRPr sz="1800">
                <a:solidFill>
                  <a:schemeClr val="dk1"/>
                </a:solidFill>
                <a:latin typeface="Calibri"/>
                <a:ea typeface="Calibri"/>
                <a:cs typeface="Calibri"/>
                <a:sym typeface="Calibri"/>
              </a:defRPr>
            </a:lvl4pPr>
            <a:lvl5pPr marL="0" marR="0" lvl="4" indent="0" algn="l" rtl="0">
              <a:spcBef>
                <a:spcPts val="0"/>
              </a:spcBef>
              <a:buNone/>
              <a:defRPr sz="1800">
                <a:solidFill>
                  <a:schemeClr val="dk1"/>
                </a:solidFill>
                <a:latin typeface="Calibri"/>
                <a:ea typeface="Calibri"/>
                <a:cs typeface="Calibri"/>
                <a:sym typeface="Calibri"/>
              </a:defRPr>
            </a:lvl5pPr>
            <a:lvl6pPr marL="0" marR="0" lvl="5" indent="0" algn="l" rtl="0">
              <a:spcBef>
                <a:spcPts val="0"/>
              </a:spcBef>
              <a:buNone/>
              <a:defRPr sz="1800">
                <a:solidFill>
                  <a:schemeClr val="dk1"/>
                </a:solidFill>
                <a:latin typeface="Calibri"/>
                <a:ea typeface="Calibri"/>
                <a:cs typeface="Calibri"/>
                <a:sym typeface="Calibri"/>
              </a:defRPr>
            </a:lvl6pPr>
            <a:lvl7pPr marL="0" marR="0" lvl="6" indent="0" algn="l" rtl="0">
              <a:spcBef>
                <a:spcPts val="0"/>
              </a:spcBef>
              <a:buNone/>
              <a:defRPr sz="1800">
                <a:solidFill>
                  <a:schemeClr val="dk1"/>
                </a:solidFill>
                <a:latin typeface="Calibri"/>
                <a:ea typeface="Calibri"/>
                <a:cs typeface="Calibri"/>
                <a:sym typeface="Calibri"/>
              </a:defRPr>
            </a:lvl7pPr>
            <a:lvl8pPr marL="0" marR="0" lvl="7" indent="0" algn="l" rtl="0">
              <a:spcBef>
                <a:spcPts val="0"/>
              </a:spcBef>
              <a:buNone/>
              <a:defRPr sz="1800">
                <a:solidFill>
                  <a:schemeClr val="dk1"/>
                </a:solidFill>
                <a:latin typeface="Calibri"/>
                <a:ea typeface="Calibri"/>
                <a:cs typeface="Calibri"/>
                <a:sym typeface="Calibri"/>
              </a:defRPr>
            </a:lvl8pPr>
            <a:lvl9pPr marL="0" marR="0" lvl="8" indent="0" algn="l" rtl="0">
              <a:spcBef>
                <a:spcPts val="0"/>
              </a:spcBef>
              <a:buNone/>
              <a:defRPr sz="1800">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Dikey Başlık ve Metin" type="vertTitleAndTx">
  <p:cSld name="VERTICAL_TITLE_AND_VERTICAL_TEXT">
    <p:spTree>
      <p:nvGrpSpPr>
        <p:cNvPr id="1" name="Shape 95"/>
        <p:cNvGrpSpPr/>
        <p:nvPr/>
      </p:nvGrpSpPr>
      <p:grpSpPr>
        <a:xfrm>
          <a:off x="0" y="0"/>
          <a:ext cx="0" cy="0"/>
          <a:chOff x="0" y="0"/>
          <a:chExt cx="0" cy="0"/>
        </a:xfrm>
      </p:grpSpPr>
      <p:sp>
        <p:nvSpPr>
          <p:cNvPr id="96" name="Google Shape;96;p2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97" name="Google Shape;97;p2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98" name="Google Shape;98;p2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9" name="Google Shape;99;p2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0" name="Google Shape;100;p22"/>
          <p:cNvSpPr txBox="1">
            <a:spLocks noGrp="1"/>
          </p:cNvSpPr>
          <p:nvPr>
            <p:ph type="sldNum" idx="12"/>
          </p:nvPr>
        </p:nvSpPr>
        <p:spPr>
          <a:xfrm>
            <a:off x="9299812" y="6342702"/>
            <a:ext cx="27432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Calibri"/>
                <a:ea typeface="Calibri"/>
                <a:cs typeface="Calibri"/>
                <a:sym typeface="Calibri"/>
              </a:defRPr>
            </a:lvl1pPr>
            <a:lvl2pPr marL="0" marR="0" lvl="1" indent="0" algn="l" rtl="0">
              <a:spcBef>
                <a:spcPts val="0"/>
              </a:spcBef>
              <a:buNone/>
              <a:defRPr sz="1800">
                <a:solidFill>
                  <a:schemeClr val="dk1"/>
                </a:solidFill>
                <a:latin typeface="Calibri"/>
                <a:ea typeface="Calibri"/>
                <a:cs typeface="Calibri"/>
                <a:sym typeface="Calibri"/>
              </a:defRPr>
            </a:lvl2pPr>
            <a:lvl3pPr marL="0" marR="0" lvl="2" indent="0" algn="l" rtl="0">
              <a:spcBef>
                <a:spcPts val="0"/>
              </a:spcBef>
              <a:buNone/>
              <a:defRPr sz="1800">
                <a:solidFill>
                  <a:schemeClr val="dk1"/>
                </a:solidFill>
                <a:latin typeface="Calibri"/>
                <a:ea typeface="Calibri"/>
                <a:cs typeface="Calibri"/>
                <a:sym typeface="Calibri"/>
              </a:defRPr>
            </a:lvl3pPr>
            <a:lvl4pPr marL="0" marR="0" lvl="3" indent="0" algn="l" rtl="0">
              <a:spcBef>
                <a:spcPts val="0"/>
              </a:spcBef>
              <a:buNone/>
              <a:defRPr sz="1800">
                <a:solidFill>
                  <a:schemeClr val="dk1"/>
                </a:solidFill>
                <a:latin typeface="Calibri"/>
                <a:ea typeface="Calibri"/>
                <a:cs typeface="Calibri"/>
                <a:sym typeface="Calibri"/>
              </a:defRPr>
            </a:lvl4pPr>
            <a:lvl5pPr marL="0" marR="0" lvl="4" indent="0" algn="l" rtl="0">
              <a:spcBef>
                <a:spcPts val="0"/>
              </a:spcBef>
              <a:buNone/>
              <a:defRPr sz="1800">
                <a:solidFill>
                  <a:schemeClr val="dk1"/>
                </a:solidFill>
                <a:latin typeface="Calibri"/>
                <a:ea typeface="Calibri"/>
                <a:cs typeface="Calibri"/>
                <a:sym typeface="Calibri"/>
              </a:defRPr>
            </a:lvl5pPr>
            <a:lvl6pPr marL="0" marR="0" lvl="5" indent="0" algn="l" rtl="0">
              <a:spcBef>
                <a:spcPts val="0"/>
              </a:spcBef>
              <a:buNone/>
              <a:defRPr sz="1800">
                <a:solidFill>
                  <a:schemeClr val="dk1"/>
                </a:solidFill>
                <a:latin typeface="Calibri"/>
                <a:ea typeface="Calibri"/>
                <a:cs typeface="Calibri"/>
                <a:sym typeface="Calibri"/>
              </a:defRPr>
            </a:lvl6pPr>
            <a:lvl7pPr marL="0" marR="0" lvl="6" indent="0" algn="l" rtl="0">
              <a:spcBef>
                <a:spcPts val="0"/>
              </a:spcBef>
              <a:buNone/>
              <a:defRPr sz="1800">
                <a:solidFill>
                  <a:schemeClr val="dk1"/>
                </a:solidFill>
                <a:latin typeface="Calibri"/>
                <a:ea typeface="Calibri"/>
                <a:cs typeface="Calibri"/>
                <a:sym typeface="Calibri"/>
              </a:defRPr>
            </a:lvl7pPr>
            <a:lvl8pPr marL="0" marR="0" lvl="7" indent="0" algn="l" rtl="0">
              <a:spcBef>
                <a:spcPts val="0"/>
              </a:spcBef>
              <a:buNone/>
              <a:defRPr sz="1800">
                <a:solidFill>
                  <a:schemeClr val="dk1"/>
                </a:solidFill>
                <a:latin typeface="Calibri"/>
                <a:ea typeface="Calibri"/>
                <a:cs typeface="Calibri"/>
                <a:sym typeface="Calibri"/>
              </a:defRPr>
            </a:lvl8pPr>
            <a:lvl9pPr marL="0" marR="0" lvl="8" indent="0" algn="l" rtl="0">
              <a:spcBef>
                <a:spcPts val="0"/>
              </a:spcBef>
              <a:buNone/>
              <a:defRPr sz="1800">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şlık Slaydı" type="title">
  <p:cSld name="TITLE">
    <p:spTree>
      <p:nvGrpSpPr>
        <p:cNvPr id="1" name="Shape 107"/>
        <p:cNvGrpSpPr/>
        <p:nvPr/>
      </p:nvGrpSpPr>
      <p:grpSpPr>
        <a:xfrm>
          <a:off x="0" y="0"/>
          <a:ext cx="0" cy="0"/>
          <a:chOff x="0" y="0"/>
          <a:chExt cx="0" cy="0"/>
        </a:xfrm>
      </p:grpSpPr>
      <p:sp>
        <p:nvSpPr>
          <p:cNvPr id="108" name="Google Shape;108;p24"/>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9" name="Google Shape;109;p24"/>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10" name="Google Shape;110;p2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1" name="Google Shape;111;p2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2" name="Google Shape;112;p2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aşlık ve İçerik" type="obj">
  <p:cSld name="OBJECT">
    <p:spTree>
      <p:nvGrpSpPr>
        <p:cNvPr id="1" name="Shape 113"/>
        <p:cNvGrpSpPr/>
        <p:nvPr/>
      </p:nvGrpSpPr>
      <p:grpSpPr>
        <a:xfrm>
          <a:off x="0" y="0"/>
          <a:ext cx="0" cy="0"/>
          <a:chOff x="0" y="0"/>
          <a:chExt cx="0" cy="0"/>
        </a:xfrm>
      </p:grpSpPr>
      <p:sp>
        <p:nvSpPr>
          <p:cNvPr id="114" name="Google Shape;114;p2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5" name="Google Shape;115;p2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6" name="Google Shape;116;p2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7" name="Google Shape;117;p2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8" name="Google Shape;118;p2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ölüm Üstbilgisi" type="secHead">
  <p:cSld name="SECTION_HEADER">
    <p:spTree>
      <p:nvGrpSpPr>
        <p:cNvPr id="1" name="Shape 119"/>
        <p:cNvGrpSpPr/>
        <p:nvPr/>
      </p:nvGrpSpPr>
      <p:grpSpPr>
        <a:xfrm>
          <a:off x="0" y="0"/>
          <a:ext cx="0" cy="0"/>
          <a:chOff x="0" y="0"/>
          <a:chExt cx="0" cy="0"/>
        </a:xfrm>
      </p:grpSpPr>
      <p:sp>
        <p:nvSpPr>
          <p:cNvPr id="120" name="Google Shape;120;p26"/>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1" name="Google Shape;121;p26"/>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122" name="Google Shape;122;p2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3" name="Google Shape;123;p2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4" name="Google Shape;124;p2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İki İçerik" type="twoObj">
  <p:cSld name="TWO_OBJECTS">
    <p:spTree>
      <p:nvGrpSpPr>
        <p:cNvPr id="1" name="Shape 125"/>
        <p:cNvGrpSpPr/>
        <p:nvPr/>
      </p:nvGrpSpPr>
      <p:grpSpPr>
        <a:xfrm>
          <a:off x="0" y="0"/>
          <a:ext cx="0" cy="0"/>
          <a:chOff x="0" y="0"/>
          <a:chExt cx="0" cy="0"/>
        </a:xfrm>
      </p:grpSpPr>
      <p:sp>
        <p:nvSpPr>
          <p:cNvPr id="126" name="Google Shape;126;p2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7" name="Google Shape;127;p27"/>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8" name="Google Shape;128;p27"/>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9" name="Google Shape;129;p2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0" name="Google Shape;130;p2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1" name="Google Shape;131;p2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Karşılaştırma" type="twoTxTwoObj">
  <p:cSld name="TWO_OBJECTS_WITH_TEXT">
    <p:spTree>
      <p:nvGrpSpPr>
        <p:cNvPr id="1" name="Shape 132"/>
        <p:cNvGrpSpPr/>
        <p:nvPr/>
      </p:nvGrpSpPr>
      <p:grpSpPr>
        <a:xfrm>
          <a:off x="0" y="0"/>
          <a:ext cx="0" cy="0"/>
          <a:chOff x="0" y="0"/>
          <a:chExt cx="0" cy="0"/>
        </a:xfrm>
      </p:grpSpPr>
      <p:sp>
        <p:nvSpPr>
          <p:cNvPr id="133" name="Google Shape;133;p28"/>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4" name="Google Shape;134;p28"/>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35" name="Google Shape;135;p28"/>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6" name="Google Shape;136;p28"/>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37" name="Google Shape;137;p28"/>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8" name="Google Shape;138;p2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9" name="Google Shape;139;p2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0" name="Google Shape;140;p2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Özel Düzen">
  <p:cSld name="3_Özel Düzen">
    <p:spTree>
      <p:nvGrpSpPr>
        <p:cNvPr id="1" name="Shape 14"/>
        <p:cNvGrpSpPr/>
        <p:nvPr/>
      </p:nvGrpSpPr>
      <p:grpSpPr>
        <a:xfrm>
          <a:off x="0" y="0"/>
          <a:ext cx="0" cy="0"/>
          <a:chOff x="0" y="0"/>
          <a:chExt cx="0" cy="0"/>
        </a:xfrm>
      </p:grpSpPr>
      <p:pic>
        <p:nvPicPr>
          <p:cNvPr id="15" name="Google Shape;15;p9"/>
          <p:cNvPicPr preferRelativeResize="0"/>
          <p:nvPr/>
        </p:nvPicPr>
        <p:blipFill rotWithShape="1">
          <a:blip r:embed="rId2">
            <a:alphaModFix/>
          </a:blip>
          <a:srcRect/>
          <a:stretch/>
        </p:blipFill>
        <p:spPr>
          <a:xfrm>
            <a:off x="-6000" y="0"/>
            <a:ext cx="12204000" cy="6866466"/>
          </a:xfrm>
          <a:prstGeom prst="rect">
            <a:avLst/>
          </a:prstGeom>
          <a:noFill/>
          <a:ln>
            <a:noFill/>
          </a:ln>
        </p:spPr>
      </p:pic>
      <p:sp>
        <p:nvSpPr>
          <p:cNvPr id="16" name="Google Shape;16;p9"/>
          <p:cNvSpPr txBox="1"/>
          <p:nvPr/>
        </p:nvSpPr>
        <p:spPr>
          <a:xfrm>
            <a:off x="7043067" y="6596263"/>
            <a:ext cx="4396433" cy="110522"/>
          </a:xfrm>
          <a:prstGeom prst="rect">
            <a:avLst/>
          </a:prstGeom>
          <a:noFill/>
          <a:ln>
            <a:noFill/>
          </a:ln>
        </p:spPr>
        <p:txBody>
          <a:bodyPr spcFirstLastPara="1" wrap="square" lIns="91425" tIns="45700" rIns="91425" bIns="45700" anchor="ctr" anchorCtr="0">
            <a:noAutofit/>
          </a:bodyPr>
          <a:lstStyle/>
          <a:p>
            <a:pPr marL="0" marR="0" lvl="0" indent="0" algn="r" rtl="0">
              <a:lnSpc>
                <a:spcPct val="90000"/>
              </a:lnSpc>
              <a:spcBef>
                <a:spcPts val="0"/>
              </a:spcBef>
              <a:spcAft>
                <a:spcPts val="0"/>
              </a:spcAft>
              <a:buClr>
                <a:srgbClr val="C00000"/>
              </a:buClr>
              <a:buSzPts val="800"/>
              <a:buFont typeface="Calibri"/>
              <a:buNone/>
            </a:pPr>
            <a:r>
              <a:rPr lang="tr-TR" sz="800" b="1" i="0" u="none" strike="noStrike" cap="none">
                <a:solidFill>
                  <a:srgbClr val="C00000"/>
                </a:solidFill>
                <a:latin typeface="Calibri"/>
                <a:ea typeface="Calibri"/>
                <a:cs typeface="Calibri"/>
                <a:sym typeface="Calibri"/>
              </a:rPr>
              <a:t>Milli Eğitim Bakanlığı – </a:t>
            </a:r>
            <a:endParaRPr sz="800" b="1" i="0" u="none" strike="noStrike" cap="none">
              <a:solidFill>
                <a:srgbClr val="595959"/>
              </a:solidFill>
              <a:latin typeface="Calibri"/>
              <a:ea typeface="Calibri"/>
              <a:cs typeface="Calibri"/>
              <a:sym typeface="Calibri"/>
            </a:endParaRPr>
          </a:p>
        </p:txBody>
      </p:sp>
      <p:sp>
        <p:nvSpPr>
          <p:cNvPr id="17" name="Google Shape;17;p9"/>
          <p:cNvSpPr txBox="1"/>
          <p:nvPr/>
        </p:nvSpPr>
        <p:spPr>
          <a:xfrm>
            <a:off x="11439649" y="6521841"/>
            <a:ext cx="739424"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chemeClr val="lt1"/>
              </a:buClr>
              <a:buSzPts val="1000"/>
              <a:buFont typeface="Calibri"/>
              <a:buNone/>
            </a:pPr>
            <a:r>
              <a:rPr lang="tr-TR" sz="1000" b="0" i="0" u="none" strike="noStrike" cap="none">
                <a:solidFill>
                  <a:schemeClr val="lt1"/>
                </a:solidFill>
                <a:latin typeface="Calibri"/>
                <a:ea typeface="Calibri"/>
                <a:cs typeface="Calibri"/>
                <a:sym typeface="Calibri"/>
              </a:rPr>
              <a:t>{  </a:t>
            </a:r>
            <a:fld id="{00000000-1234-1234-1234-123412341234}" type="slidenum">
              <a:rPr lang="tr-TR" sz="1000" b="0" i="0" u="none" strike="noStrike" cap="none">
                <a:solidFill>
                  <a:schemeClr val="lt1"/>
                </a:solidFill>
                <a:latin typeface="Calibri"/>
                <a:ea typeface="Calibri"/>
                <a:cs typeface="Calibri"/>
                <a:sym typeface="Calibri"/>
              </a:rPr>
              <a:t>‹#›</a:t>
            </a:fld>
            <a:r>
              <a:rPr lang="tr-TR" sz="1000" b="0" i="0" u="none" strike="noStrike" cap="none">
                <a:solidFill>
                  <a:schemeClr val="lt1"/>
                </a:solidFill>
                <a:latin typeface="Calibri"/>
                <a:ea typeface="Calibri"/>
                <a:cs typeface="Calibri"/>
                <a:sym typeface="Calibri"/>
              </a:rPr>
              <a:t>  }</a:t>
            </a:r>
            <a:endParaRPr sz="1000" b="0" i="0" u="none" strike="noStrike" cap="none">
              <a:solidFill>
                <a:schemeClr val="lt1"/>
              </a:solidFill>
              <a:latin typeface="Calibri"/>
              <a:ea typeface="Calibri"/>
              <a:cs typeface="Calibri"/>
              <a:sym typeface="Calibri"/>
            </a:endParaRPr>
          </a:p>
        </p:txBody>
      </p:sp>
      <p:pic>
        <p:nvPicPr>
          <p:cNvPr id="18" name="Google Shape;18;p9">
            <a:hlinkClick r:id="rId3" action="ppaction://hlinksldjump"/>
          </p:cNvPr>
          <p:cNvPicPr preferRelativeResize="0"/>
          <p:nvPr/>
        </p:nvPicPr>
        <p:blipFill rotWithShape="1">
          <a:blip r:embed="rId4">
            <a:alphaModFix/>
          </a:blip>
          <a:srcRect/>
          <a:stretch/>
        </p:blipFill>
        <p:spPr>
          <a:xfrm>
            <a:off x="176049" y="6477713"/>
            <a:ext cx="337120" cy="337120"/>
          </a:xfrm>
          <a:prstGeom prst="rect">
            <a:avLst/>
          </a:prstGeom>
          <a:noFill/>
          <a:ln>
            <a:noFill/>
          </a:ln>
        </p:spPr>
      </p:pic>
      <p:pic>
        <p:nvPicPr>
          <p:cNvPr id="19" name="Google Shape;19;p9" descr="C:\Users\hddoga06\Desktop\EY_kurumsal_kimlik_2024\b_baskisal\2_diger_uygulamalar\11_power_point_sunum_formati\jpeg\tr_logo_yatay_beyaz.png"/>
          <p:cNvPicPr preferRelativeResize="0"/>
          <p:nvPr/>
        </p:nvPicPr>
        <p:blipFill rotWithShape="1">
          <a:blip r:embed="rId5">
            <a:alphaModFix/>
          </a:blip>
          <a:srcRect/>
          <a:stretch/>
        </p:blipFill>
        <p:spPr>
          <a:xfrm>
            <a:off x="176049" y="158619"/>
            <a:ext cx="1709901" cy="446205"/>
          </a:xfrm>
          <a:prstGeom prst="rect">
            <a:avLst/>
          </a:prstGeom>
          <a:noFill/>
          <a:ln>
            <a:noFill/>
          </a:ln>
        </p:spPr>
      </p:pic>
      <p:pic>
        <p:nvPicPr>
          <p:cNvPr id="20" name="Google Shape;20;p9" descr="C:\Users\hddoga06\Desktop\EY_kurumsal_kimlik_2024\b_baskisal\2_diger_uygulamalar\11_power_point_sunum_formati\jpeg\turkiye_yuzyili_logo_beyaz.png"/>
          <p:cNvPicPr preferRelativeResize="0"/>
          <p:nvPr/>
        </p:nvPicPr>
        <p:blipFill rotWithShape="1">
          <a:blip r:embed="rId6">
            <a:alphaModFix/>
          </a:blip>
          <a:srcRect/>
          <a:stretch/>
        </p:blipFill>
        <p:spPr>
          <a:xfrm>
            <a:off x="10958715" y="158619"/>
            <a:ext cx="1059114" cy="486357"/>
          </a:xfrm>
          <a:prstGeom prst="rect">
            <a:avLst/>
          </a:prstGeom>
          <a:noFill/>
          <a:ln>
            <a:noFill/>
          </a:ln>
        </p:spPr>
      </p:pic>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Yalnızca Başlık" type="titleOnly">
  <p:cSld name="TITLE_ONLY">
    <p:spTree>
      <p:nvGrpSpPr>
        <p:cNvPr id="1" name="Shape 141"/>
        <p:cNvGrpSpPr/>
        <p:nvPr/>
      </p:nvGrpSpPr>
      <p:grpSpPr>
        <a:xfrm>
          <a:off x="0" y="0"/>
          <a:ext cx="0" cy="0"/>
          <a:chOff x="0" y="0"/>
          <a:chExt cx="0" cy="0"/>
        </a:xfrm>
      </p:grpSpPr>
      <p:sp>
        <p:nvSpPr>
          <p:cNvPr id="142" name="Google Shape;142;p2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3" name="Google Shape;143;p2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4" name="Google Shape;144;p2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5" name="Google Shape;145;p2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oş" type="blank">
  <p:cSld name="BLANK">
    <p:spTree>
      <p:nvGrpSpPr>
        <p:cNvPr id="1" name="Shape 146"/>
        <p:cNvGrpSpPr/>
        <p:nvPr/>
      </p:nvGrpSpPr>
      <p:grpSpPr>
        <a:xfrm>
          <a:off x="0" y="0"/>
          <a:ext cx="0" cy="0"/>
          <a:chOff x="0" y="0"/>
          <a:chExt cx="0" cy="0"/>
        </a:xfrm>
      </p:grpSpPr>
      <p:sp>
        <p:nvSpPr>
          <p:cNvPr id="147" name="Google Shape;147;p3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8" name="Google Shape;148;p3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9" name="Google Shape;149;p3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aşlıklı İçerik" type="objTx">
  <p:cSld name="OBJECT_WITH_CAPTION_TEXT">
    <p:spTree>
      <p:nvGrpSpPr>
        <p:cNvPr id="1" name="Shape 150"/>
        <p:cNvGrpSpPr/>
        <p:nvPr/>
      </p:nvGrpSpPr>
      <p:grpSpPr>
        <a:xfrm>
          <a:off x="0" y="0"/>
          <a:ext cx="0" cy="0"/>
          <a:chOff x="0" y="0"/>
          <a:chExt cx="0" cy="0"/>
        </a:xfrm>
      </p:grpSpPr>
      <p:sp>
        <p:nvSpPr>
          <p:cNvPr id="151" name="Google Shape;151;p31"/>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2" name="Google Shape;152;p31"/>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153" name="Google Shape;153;p31"/>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54" name="Google Shape;154;p3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5" name="Google Shape;155;p3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6" name="Google Shape;156;p3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aşlıklı Resim" type="picTx">
  <p:cSld name="PICTURE_WITH_CAPTION_TEXT">
    <p:spTree>
      <p:nvGrpSpPr>
        <p:cNvPr id="1" name="Shape 157"/>
        <p:cNvGrpSpPr/>
        <p:nvPr/>
      </p:nvGrpSpPr>
      <p:grpSpPr>
        <a:xfrm>
          <a:off x="0" y="0"/>
          <a:ext cx="0" cy="0"/>
          <a:chOff x="0" y="0"/>
          <a:chExt cx="0" cy="0"/>
        </a:xfrm>
      </p:grpSpPr>
      <p:sp>
        <p:nvSpPr>
          <p:cNvPr id="158" name="Google Shape;158;p32"/>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9" name="Google Shape;159;p32"/>
          <p:cNvSpPr>
            <a:spLocks noGrp="1"/>
          </p:cNvSpPr>
          <p:nvPr>
            <p:ph type="pic" idx="2"/>
          </p:nvPr>
        </p:nvSpPr>
        <p:spPr>
          <a:xfrm>
            <a:off x="5183188" y="987425"/>
            <a:ext cx="6172200" cy="4873625"/>
          </a:xfrm>
          <a:prstGeom prst="rect">
            <a:avLst/>
          </a:prstGeom>
          <a:noFill/>
          <a:ln>
            <a:noFill/>
          </a:ln>
        </p:spPr>
      </p:sp>
      <p:sp>
        <p:nvSpPr>
          <p:cNvPr id="160" name="Google Shape;160;p32"/>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61" name="Google Shape;161;p3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2" name="Google Shape;162;p3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3" name="Google Shape;163;p3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aşlık ve Dikey Metin" type="vertTx">
  <p:cSld name="VERTICAL_TEXT">
    <p:spTree>
      <p:nvGrpSpPr>
        <p:cNvPr id="1" name="Shape 164"/>
        <p:cNvGrpSpPr/>
        <p:nvPr/>
      </p:nvGrpSpPr>
      <p:grpSpPr>
        <a:xfrm>
          <a:off x="0" y="0"/>
          <a:ext cx="0" cy="0"/>
          <a:chOff x="0" y="0"/>
          <a:chExt cx="0" cy="0"/>
        </a:xfrm>
      </p:grpSpPr>
      <p:sp>
        <p:nvSpPr>
          <p:cNvPr id="165" name="Google Shape;165;p3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6" name="Google Shape;166;p33"/>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7" name="Google Shape;167;p3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8" name="Google Shape;168;p3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9" name="Google Shape;169;p3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Dikey Başlık ve Metin" type="vertTitleAndTx">
  <p:cSld name="VERTICAL_TITLE_AND_VERTICAL_TEXT">
    <p:spTree>
      <p:nvGrpSpPr>
        <p:cNvPr id="1" name="Shape 170"/>
        <p:cNvGrpSpPr/>
        <p:nvPr/>
      </p:nvGrpSpPr>
      <p:grpSpPr>
        <a:xfrm>
          <a:off x="0" y="0"/>
          <a:ext cx="0" cy="0"/>
          <a:chOff x="0" y="0"/>
          <a:chExt cx="0" cy="0"/>
        </a:xfrm>
      </p:grpSpPr>
      <p:sp>
        <p:nvSpPr>
          <p:cNvPr id="171" name="Google Shape;171;p34"/>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2" name="Google Shape;172;p34"/>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3" name="Google Shape;173;p3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4" name="Google Shape;174;p3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5" name="Google Shape;175;p3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Başlık Slaydı" type="title">
  <p:cSld name="TITLE">
    <p:spTree>
      <p:nvGrpSpPr>
        <p:cNvPr id="1" name="Shape 182"/>
        <p:cNvGrpSpPr/>
        <p:nvPr/>
      </p:nvGrpSpPr>
      <p:grpSpPr>
        <a:xfrm>
          <a:off x="0" y="0"/>
          <a:ext cx="0" cy="0"/>
          <a:chOff x="0" y="0"/>
          <a:chExt cx="0" cy="0"/>
        </a:xfrm>
      </p:grpSpPr>
      <p:sp>
        <p:nvSpPr>
          <p:cNvPr id="183" name="Google Shape;183;p36"/>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84" name="Google Shape;184;p36"/>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85" name="Google Shape;185;p3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6" name="Google Shape;186;p3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7" name="Google Shape;187;p3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Başlık ve İçerik" type="obj">
  <p:cSld name="OBJECT">
    <p:spTree>
      <p:nvGrpSpPr>
        <p:cNvPr id="1" name="Shape 188"/>
        <p:cNvGrpSpPr/>
        <p:nvPr/>
      </p:nvGrpSpPr>
      <p:grpSpPr>
        <a:xfrm>
          <a:off x="0" y="0"/>
          <a:ext cx="0" cy="0"/>
          <a:chOff x="0" y="0"/>
          <a:chExt cx="0" cy="0"/>
        </a:xfrm>
      </p:grpSpPr>
      <p:sp>
        <p:nvSpPr>
          <p:cNvPr id="189" name="Google Shape;189;p3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0" name="Google Shape;190;p37"/>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91" name="Google Shape;191;p3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2" name="Google Shape;192;p3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3" name="Google Shape;193;p3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Bölüm Üstbilgisi" type="secHead">
  <p:cSld name="SECTION_HEADER">
    <p:spTree>
      <p:nvGrpSpPr>
        <p:cNvPr id="1" name="Shape 194"/>
        <p:cNvGrpSpPr/>
        <p:nvPr/>
      </p:nvGrpSpPr>
      <p:grpSpPr>
        <a:xfrm>
          <a:off x="0" y="0"/>
          <a:ext cx="0" cy="0"/>
          <a:chOff x="0" y="0"/>
          <a:chExt cx="0" cy="0"/>
        </a:xfrm>
      </p:grpSpPr>
      <p:sp>
        <p:nvSpPr>
          <p:cNvPr id="195" name="Google Shape;195;p38"/>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6" name="Google Shape;196;p38"/>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197" name="Google Shape;197;p3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8" name="Google Shape;198;p3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9" name="Google Shape;199;p3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İki İçerik" type="twoObj">
  <p:cSld name="TWO_OBJECTS">
    <p:spTree>
      <p:nvGrpSpPr>
        <p:cNvPr id="1" name="Shape 200"/>
        <p:cNvGrpSpPr/>
        <p:nvPr/>
      </p:nvGrpSpPr>
      <p:grpSpPr>
        <a:xfrm>
          <a:off x="0" y="0"/>
          <a:ext cx="0" cy="0"/>
          <a:chOff x="0" y="0"/>
          <a:chExt cx="0" cy="0"/>
        </a:xfrm>
      </p:grpSpPr>
      <p:sp>
        <p:nvSpPr>
          <p:cNvPr id="201" name="Google Shape;201;p3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2" name="Google Shape;202;p39"/>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3" name="Google Shape;203;p39"/>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4" name="Google Shape;204;p3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5" name="Google Shape;205;p3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6" name="Google Shape;206;p3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2_Özel Düzen">
  <p:cSld name="2_Özel Düzen">
    <p:bg>
      <p:bgPr>
        <a:solidFill>
          <a:schemeClr val="lt1"/>
        </a:solidFill>
        <a:effectLst/>
      </p:bgPr>
    </p:bg>
    <p:spTree>
      <p:nvGrpSpPr>
        <p:cNvPr id="1" name="Shape 21"/>
        <p:cNvGrpSpPr/>
        <p:nvPr/>
      </p:nvGrpSpPr>
      <p:grpSpPr>
        <a:xfrm>
          <a:off x="0" y="0"/>
          <a:ext cx="0" cy="0"/>
          <a:chOff x="0" y="0"/>
          <a:chExt cx="0" cy="0"/>
        </a:xfrm>
      </p:grpSpPr>
      <p:pic>
        <p:nvPicPr>
          <p:cNvPr id="22" name="Google Shape;22;p10"/>
          <p:cNvPicPr preferRelativeResize="0"/>
          <p:nvPr/>
        </p:nvPicPr>
        <p:blipFill rotWithShape="1">
          <a:blip r:embed="rId2">
            <a:alphaModFix/>
          </a:blip>
          <a:srcRect l="89789" t="-51269" b="-1"/>
          <a:stretch/>
        </p:blipFill>
        <p:spPr>
          <a:xfrm>
            <a:off x="11087526" y="-102112"/>
            <a:ext cx="971675" cy="656935"/>
          </a:xfrm>
          <a:prstGeom prst="rect">
            <a:avLst/>
          </a:prstGeom>
          <a:noFill/>
          <a:ln>
            <a:noFill/>
          </a:ln>
        </p:spPr>
      </p:pic>
      <p:pic>
        <p:nvPicPr>
          <p:cNvPr id="23" name="Google Shape;23;p10"/>
          <p:cNvPicPr preferRelativeResize="0"/>
          <p:nvPr/>
        </p:nvPicPr>
        <p:blipFill rotWithShape="1">
          <a:blip r:embed="rId3">
            <a:alphaModFix/>
          </a:blip>
          <a:srcRect/>
          <a:stretch/>
        </p:blipFill>
        <p:spPr>
          <a:xfrm>
            <a:off x="-23999" y="-28721"/>
            <a:ext cx="12239998" cy="6886721"/>
          </a:xfrm>
          <a:prstGeom prst="rect">
            <a:avLst/>
          </a:prstGeom>
          <a:noFill/>
          <a:ln>
            <a:noFill/>
          </a:ln>
        </p:spPr>
      </p:pic>
      <p:pic>
        <p:nvPicPr>
          <p:cNvPr id="24" name="Google Shape;24;p10" descr="C:\Users\hddoga06\Desktop\EY_kurumsal_kimlik_2024\b_baskisal\2_diger_uygulamalar\11_power_point_sunum_formati\jpeg\tr_logo_yatay_beyaz.png"/>
          <p:cNvPicPr preferRelativeResize="0"/>
          <p:nvPr/>
        </p:nvPicPr>
        <p:blipFill rotWithShape="1">
          <a:blip r:embed="rId4">
            <a:alphaModFix/>
          </a:blip>
          <a:srcRect/>
          <a:stretch/>
        </p:blipFill>
        <p:spPr>
          <a:xfrm>
            <a:off x="4711547" y="3630196"/>
            <a:ext cx="2768906" cy="722556"/>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Karşılaştırma" type="twoTxTwoObj">
  <p:cSld name="TWO_OBJECTS_WITH_TEXT">
    <p:spTree>
      <p:nvGrpSpPr>
        <p:cNvPr id="1" name="Shape 207"/>
        <p:cNvGrpSpPr/>
        <p:nvPr/>
      </p:nvGrpSpPr>
      <p:grpSpPr>
        <a:xfrm>
          <a:off x="0" y="0"/>
          <a:ext cx="0" cy="0"/>
          <a:chOff x="0" y="0"/>
          <a:chExt cx="0" cy="0"/>
        </a:xfrm>
      </p:grpSpPr>
      <p:sp>
        <p:nvSpPr>
          <p:cNvPr id="208" name="Google Shape;208;p40"/>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9" name="Google Shape;209;p40"/>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210" name="Google Shape;210;p40"/>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11" name="Google Shape;211;p40"/>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212" name="Google Shape;212;p40"/>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13" name="Google Shape;213;p4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4" name="Google Shape;214;p4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5" name="Google Shape;215;p4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Yalnızca Başlık" type="titleOnly">
  <p:cSld name="TITLE_ONLY">
    <p:spTree>
      <p:nvGrpSpPr>
        <p:cNvPr id="1" name="Shape 216"/>
        <p:cNvGrpSpPr/>
        <p:nvPr/>
      </p:nvGrpSpPr>
      <p:grpSpPr>
        <a:xfrm>
          <a:off x="0" y="0"/>
          <a:ext cx="0" cy="0"/>
          <a:chOff x="0" y="0"/>
          <a:chExt cx="0" cy="0"/>
        </a:xfrm>
      </p:grpSpPr>
      <p:sp>
        <p:nvSpPr>
          <p:cNvPr id="217" name="Google Shape;217;p4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8" name="Google Shape;218;p4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9" name="Google Shape;219;p4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0" name="Google Shape;220;p4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Boş" type="blank">
  <p:cSld name="BLANK">
    <p:spTree>
      <p:nvGrpSpPr>
        <p:cNvPr id="1" name="Shape 221"/>
        <p:cNvGrpSpPr/>
        <p:nvPr/>
      </p:nvGrpSpPr>
      <p:grpSpPr>
        <a:xfrm>
          <a:off x="0" y="0"/>
          <a:ext cx="0" cy="0"/>
          <a:chOff x="0" y="0"/>
          <a:chExt cx="0" cy="0"/>
        </a:xfrm>
      </p:grpSpPr>
      <p:sp>
        <p:nvSpPr>
          <p:cNvPr id="222" name="Google Shape;222;p4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3" name="Google Shape;223;p4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4" name="Google Shape;224;p4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Başlıklı İçerik" type="objTx">
  <p:cSld name="OBJECT_WITH_CAPTION_TEXT">
    <p:spTree>
      <p:nvGrpSpPr>
        <p:cNvPr id="1" name="Shape 225"/>
        <p:cNvGrpSpPr/>
        <p:nvPr/>
      </p:nvGrpSpPr>
      <p:grpSpPr>
        <a:xfrm>
          <a:off x="0" y="0"/>
          <a:ext cx="0" cy="0"/>
          <a:chOff x="0" y="0"/>
          <a:chExt cx="0" cy="0"/>
        </a:xfrm>
      </p:grpSpPr>
      <p:sp>
        <p:nvSpPr>
          <p:cNvPr id="226" name="Google Shape;226;p43"/>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27" name="Google Shape;227;p43"/>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228" name="Google Shape;228;p43"/>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229" name="Google Shape;229;p4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0" name="Google Shape;230;p4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1" name="Google Shape;231;p4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Başlıklı Resim" type="picTx">
  <p:cSld name="PICTURE_WITH_CAPTION_TEXT">
    <p:spTree>
      <p:nvGrpSpPr>
        <p:cNvPr id="1" name="Shape 232"/>
        <p:cNvGrpSpPr/>
        <p:nvPr/>
      </p:nvGrpSpPr>
      <p:grpSpPr>
        <a:xfrm>
          <a:off x="0" y="0"/>
          <a:ext cx="0" cy="0"/>
          <a:chOff x="0" y="0"/>
          <a:chExt cx="0" cy="0"/>
        </a:xfrm>
      </p:grpSpPr>
      <p:sp>
        <p:nvSpPr>
          <p:cNvPr id="233" name="Google Shape;233;p44"/>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4" name="Google Shape;234;p44"/>
          <p:cNvSpPr>
            <a:spLocks noGrp="1"/>
          </p:cNvSpPr>
          <p:nvPr>
            <p:ph type="pic" idx="2"/>
          </p:nvPr>
        </p:nvSpPr>
        <p:spPr>
          <a:xfrm>
            <a:off x="5183188" y="987425"/>
            <a:ext cx="6172200" cy="4873625"/>
          </a:xfrm>
          <a:prstGeom prst="rect">
            <a:avLst/>
          </a:prstGeom>
          <a:noFill/>
          <a:ln>
            <a:noFill/>
          </a:ln>
        </p:spPr>
      </p:sp>
      <p:sp>
        <p:nvSpPr>
          <p:cNvPr id="235" name="Google Shape;235;p44"/>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236" name="Google Shape;236;p4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7" name="Google Shape;237;p4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8" name="Google Shape;238;p4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Başlık ve Dikey Metin" type="vertTx">
  <p:cSld name="VERTICAL_TEXT">
    <p:spTree>
      <p:nvGrpSpPr>
        <p:cNvPr id="1" name="Shape 239"/>
        <p:cNvGrpSpPr/>
        <p:nvPr/>
      </p:nvGrpSpPr>
      <p:grpSpPr>
        <a:xfrm>
          <a:off x="0" y="0"/>
          <a:ext cx="0" cy="0"/>
          <a:chOff x="0" y="0"/>
          <a:chExt cx="0" cy="0"/>
        </a:xfrm>
      </p:grpSpPr>
      <p:sp>
        <p:nvSpPr>
          <p:cNvPr id="240" name="Google Shape;240;p4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41" name="Google Shape;241;p45"/>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2" name="Google Shape;242;p4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3" name="Google Shape;243;p4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4" name="Google Shape;244;p4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Dikey Başlık ve Metin" type="vertTitleAndTx">
  <p:cSld name="VERTICAL_TITLE_AND_VERTICAL_TEXT">
    <p:spTree>
      <p:nvGrpSpPr>
        <p:cNvPr id="1" name="Shape 245"/>
        <p:cNvGrpSpPr/>
        <p:nvPr/>
      </p:nvGrpSpPr>
      <p:grpSpPr>
        <a:xfrm>
          <a:off x="0" y="0"/>
          <a:ext cx="0" cy="0"/>
          <a:chOff x="0" y="0"/>
          <a:chExt cx="0" cy="0"/>
        </a:xfrm>
      </p:grpSpPr>
      <p:sp>
        <p:nvSpPr>
          <p:cNvPr id="246" name="Google Shape;246;p46"/>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47" name="Google Shape;247;p46"/>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8" name="Google Shape;248;p4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9" name="Google Shape;249;p4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0" name="Google Shape;250;p4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Özel Düzen">
  <p:cSld name="Özel Düzen">
    <p:bg>
      <p:bgPr>
        <a:solidFill>
          <a:schemeClr val="lt1"/>
        </a:solidFill>
        <a:effectLst/>
      </p:bgPr>
    </p:bg>
    <p:spTree>
      <p:nvGrpSpPr>
        <p:cNvPr id="1" name="Shape 25"/>
        <p:cNvGrpSpPr/>
        <p:nvPr/>
      </p:nvGrpSpPr>
      <p:grpSpPr>
        <a:xfrm>
          <a:off x="0" y="0"/>
          <a:ext cx="0" cy="0"/>
          <a:chOff x="0" y="0"/>
          <a:chExt cx="0" cy="0"/>
        </a:xfrm>
      </p:grpSpPr>
      <p:pic>
        <p:nvPicPr>
          <p:cNvPr id="26" name="Google Shape;26;p11"/>
          <p:cNvPicPr preferRelativeResize="0"/>
          <p:nvPr/>
        </p:nvPicPr>
        <p:blipFill rotWithShape="1">
          <a:blip r:embed="rId2">
            <a:alphaModFix/>
          </a:blip>
          <a:srcRect/>
          <a:stretch/>
        </p:blipFill>
        <p:spPr>
          <a:xfrm>
            <a:off x="-6000" y="0"/>
            <a:ext cx="12204000" cy="6866466"/>
          </a:xfrm>
          <a:prstGeom prst="rect">
            <a:avLst/>
          </a:prstGeom>
          <a:noFill/>
          <a:ln>
            <a:noFill/>
          </a:ln>
        </p:spPr>
      </p:pic>
      <p:sp>
        <p:nvSpPr>
          <p:cNvPr id="27" name="Google Shape;27;p11"/>
          <p:cNvSpPr txBox="1"/>
          <p:nvPr/>
        </p:nvSpPr>
        <p:spPr>
          <a:xfrm>
            <a:off x="7043067" y="6596263"/>
            <a:ext cx="4396433" cy="110522"/>
          </a:xfrm>
          <a:prstGeom prst="rect">
            <a:avLst/>
          </a:prstGeom>
          <a:noFill/>
          <a:ln>
            <a:noFill/>
          </a:ln>
        </p:spPr>
        <p:txBody>
          <a:bodyPr spcFirstLastPara="1" wrap="square" lIns="91425" tIns="45700" rIns="91425" bIns="45700" anchor="ctr" anchorCtr="0">
            <a:noAutofit/>
          </a:bodyPr>
          <a:lstStyle/>
          <a:p>
            <a:pPr marL="0" marR="0" lvl="0" indent="0" algn="r" rtl="0">
              <a:lnSpc>
                <a:spcPct val="90000"/>
              </a:lnSpc>
              <a:spcBef>
                <a:spcPts val="0"/>
              </a:spcBef>
              <a:spcAft>
                <a:spcPts val="0"/>
              </a:spcAft>
              <a:buClr>
                <a:srgbClr val="C00000"/>
              </a:buClr>
              <a:buSzPts val="800"/>
              <a:buFont typeface="Calibri"/>
              <a:buNone/>
            </a:pPr>
            <a:r>
              <a:rPr lang="tr-TR" sz="800" b="1">
                <a:solidFill>
                  <a:srgbClr val="C00000"/>
                </a:solidFill>
                <a:latin typeface="Calibri"/>
                <a:ea typeface="Calibri"/>
                <a:cs typeface="Calibri"/>
                <a:sym typeface="Calibri"/>
              </a:rPr>
              <a:t>KURUM İSMİ YAZILACAK </a:t>
            </a:r>
            <a:r>
              <a:rPr lang="tr-TR" sz="800" b="1">
                <a:solidFill>
                  <a:srgbClr val="595959"/>
                </a:solidFill>
                <a:latin typeface="Calibri"/>
                <a:ea typeface="Calibri"/>
                <a:cs typeface="Calibri"/>
                <a:sym typeface="Calibri"/>
              </a:rPr>
              <a:t>SUNUM BAŞLIĞI YAZILACAK</a:t>
            </a:r>
            <a:endParaRPr sz="800" b="1">
              <a:solidFill>
                <a:srgbClr val="595959"/>
              </a:solidFill>
              <a:latin typeface="Calibri"/>
              <a:ea typeface="Calibri"/>
              <a:cs typeface="Calibri"/>
              <a:sym typeface="Calibri"/>
            </a:endParaRPr>
          </a:p>
        </p:txBody>
      </p:sp>
      <p:sp>
        <p:nvSpPr>
          <p:cNvPr id="28" name="Google Shape;28;p11"/>
          <p:cNvSpPr txBox="1"/>
          <p:nvPr/>
        </p:nvSpPr>
        <p:spPr>
          <a:xfrm>
            <a:off x="11439649" y="6521841"/>
            <a:ext cx="739424"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tr-TR" sz="1000" b="0">
                <a:solidFill>
                  <a:schemeClr val="lt1"/>
                </a:solidFill>
                <a:latin typeface="Calibri"/>
                <a:ea typeface="Calibri"/>
                <a:cs typeface="Calibri"/>
                <a:sym typeface="Calibri"/>
              </a:rPr>
              <a:t>{  </a:t>
            </a:r>
            <a:fld id="{00000000-1234-1234-1234-123412341234}" type="slidenum">
              <a:rPr lang="tr-TR" sz="1000" b="0">
                <a:solidFill>
                  <a:schemeClr val="lt1"/>
                </a:solidFill>
                <a:latin typeface="Calibri"/>
                <a:ea typeface="Calibri"/>
                <a:cs typeface="Calibri"/>
                <a:sym typeface="Calibri"/>
              </a:rPr>
              <a:t>‹#›</a:t>
            </a:fld>
            <a:r>
              <a:rPr lang="tr-TR" sz="1000" b="0">
                <a:solidFill>
                  <a:schemeClr val="lt1"/>
                </a:solidFill>
                <a:latin typeface="Calibri"/>
                <a:ea typeface="Calibri"/>
                <a:cs typeface="Calibri"/>
                <a:sym typeface="Calibri"/>
              </a:rPr>
              <a:t>  }</a:t>
            </a:r>
            <a:endParaRPr sz="1000" b="0">
              <a:solidFill>
                <a:schemeClr val="lt1"/>
              </a:solidFill>
              <a:latin typeface="Calibri"/>
              <a:ea typeface="Calibri"/>
              <a:cs typeface="Calibri"/>
              <a:sym typeface="Calibri"/>
            </a:endParaRPr>
          </a:p>
        </p:txBody>
      </p:sp>
      <p:pic>
        <p:nvPicPr>
          <p:cNvPr id="29" name="Google Shape;29;p11">
            <a:hlinkClick r:id="rId3" action="ppaction://hlinksldjump"/>
          </p:cNvPr>
          <p:cNvPicPr preferRelativeResize="0"/>
          <p:nvPr/>
        </p:nvPicPr>
        <p:blipFill rotWithShape="1">
          <a:blip r:embed="rId4">
            <a:alphaModFix/>
          </a:blip>
          <a:srcRect/>
          <a:stretch/>
        </p:blipFill>
        <p:spPr>
          <a:xfrm>
            <a:off x="176049" y="6370707"/>
            <a:ext cx="337120" cy="337120"/>
          </a:xfrm>
          <a:prstGeom prst="rect">
            <a:avLst/>
          </a:prstGeom>
          <a:noFill/>
          <a:ln>
            <a:noFill/>
          </a:ln>
        </p:spPr>
      </p:pic>
      <p:pic>
        <p:nvPicPr>
          <p:cNvPr id="30" name="Google Shape;30;p11" descr="C:\Users\hddoga06\Desktop\EY_kurumsal_kimlik_2024\b_baskisal\2_diger_uygulamalar\11_power_point_sunum_formati\jpeg\tr_logo_yatay_beyaz.png"/>
          <p:cNvPicPr preferRelativeResize="0"/>
          <p:nvPr/>
        </p:nvPicPr>
        <p:blipFill rotWithShape="1">
          <a:blip r:embed="rId5">
            <a:alphaModFix/>
          </a:blip>
          <a:srcRect/>
          <a:stretch/>
        </p:blipFill>
        <p:spPr>
          <a:xfrm>
            <a:off x="176049" y="158619"/>
            <a:ext cx="1709901" cy="446205"/>
          </a:xfrm>
          <a:prstGeom prst="rect">
            <a:avLst/>
          </a:prstGeom>
          <a:noFill/>
          <a:ln>
            <a:noFill/>
          </a:ln>
        </p:spPr>
      </p:pic>
      <p:pic>
        <p:nvPicPr>
          <p:cNvPr id="31" name="Google Shape;31;p11" descr="C:\Users\hddoga06\Desktop\EY_kurumsal_kimlik_2024\b_baskisal\2_diger_uygulamalar\11_power_point_sunum_formati\jpeg\turkiye_yuzyili_logo_beyaz.png"/>
          <p:cNvPicPr preferRelativeResize="0"/>
          <p:nvPr/>
        </p:nvPicPr>
        <p:blipFill rotWithShape="1">
          <a:blip r:embed="rId6">
            <a:alphaModFix/>
          </a:blip>
          <a:srcRect/>
          <a:stretch/>
        </p:blipFill>
        <p:spPr>
          <a:xfrm>
            <a:off x="10958715" y="158619"/>
            <a:ext cx="1059114" cy="486357"/>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aşlık Slaydı" type="title">
  <p:cSld name="TITLE">
    <p:spTree>
      <p:nvGrpSpPr>
        <p:cNvPr id="1" name="Shape 32"/>
        <p:cNvGrpSpPr/>
        <p:nvPr/>
      </p:nvGrpSpPr>
      <p:grpSpPr>
        <a:xfrm>
          <a:off x="0" y="0"/>
          <a:ext cx="0" cy="0"/>
          <a:chOff x="0" y="0"/>
          <a:chExt cx="0" cy="0"/>
        </a:xfrm>
      </p:grpSpPr>
      <p:sp>
        <p:nvSpPr>
          <p:cNvPr id="33" name="Google Shape;33;p12"/>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Autofit/>
          </a:bodyPr>
          <a:lstStyle>
            <a:lvl1pPr marR="0" lvl="0" algn="ctr"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4" name="Google Shape;34;p12"/>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Autofit/>
          </a:bodyPr>
          <a:lstStyle>
            <a:lvl1pPr marR="0" lvl="0" algn="ctr" rtl="0">
              <a:lnSpc>
                <a:spcPct val="90000"/>
              </a:lnSpc>
              <a:spcBef>
                <a:spcPts val="10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1pPr>
            <a:lvl2pPr marR="0" lvl="1" algn="ctr"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2pPr>
            <a:lvl3pPr marR="0" lvl="2" algn="ctr"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3pPr>
            <a:lvl4pPr marR="0" lvl="3"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4pPr>
            <a:lvl5pPr marR="0" lvl="4"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5pPr>
            <a:lvl6pPr marR="0" lvl="5"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6pPr>
            <a:lvl7pPr marR="0" lvl="6"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7pPr>
            <a:lvl8pPr marR="0" lvl="7"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8pPr>
            <a:lvl9pPr marR="0" lvl="8"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9pPr>
          </a:lstStyle>
          <a:p>
            <a:endParaRPr/>
          </a:p>
        </p:txBody>
      </p:sp>
      <p:sp>
        <p:nvSpPr>
          <p:cNvPr id="35" name="Google Shape;35;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6" name="Google Shape;36;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7" name="Google Shape;37;p12"/>
          <p:cNvSpPr txBox="1">
            <a:spLocks noGrp="1"/>
          </p:cNvSpPr>
          <p:nvPr>
            <p:ph type="sldNum" idx="12"/>
          </p:nvPr>
        </p:nvSpPr>
        <p:spPr>
          <a:xfrm>
            <a:off x="9299812" y="6342702"/>
            <a:ext cx="27432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Calibri"/>
                <a:ea typeface="Calibri"/>
                <a:cs typeface="Calibri"/>
                <a:sym typeface="Calibri"/>
              </a:defRPr>
            </a:lvl1pPr>
            <a:lvl2pPr marL="0" marR="0" lvl="1" indent="0" algn="l" rtl="0">
              <a:spcBef>
                <a:spcPts val="0"/>
              </a:spcBef>
              <a:buNone/>
              <a:defRPr sz="1800">
                <a:solidFill>
                  <a:schemeClr val="dk1"/>
                </a:solidFill>
                <a:latin typeface="Calibri"/>
                <a:ea typeface="Calibri"/>
                <a:cs typeface="Calibri"/>
                <a:sym typeface="Calibri"/>
              </a:defRPr>
            </a:lvl2pPr>
            <a:lvl3pPr marL="0" marR="0" lvl="2" indent="0" algn="l" rtl="0">
              <a:spcBef>
                <a:spcPts val="0"/>
              </a:spcBef>
              <a:buNone/>
              <a:defRPr sz="1800">
                <a:solidFill>
                  <a:schemeClr val="dk1"/>
                </a:solidFill>
                <a:latin typeface="Calibri"/>
                <a:ea typeface="Calibri"/>
                <a:cs typeface="Calibri"/>
                <a:sym typeface="Calibri"/>
              </a:defRPr>
            </a:lvl3pPr>
            <a:lvl4pPr marL="0" marR="0" lvl="3" indent="0" algn="l" rtl="0">
              <a:spcBef>
                <a:spcPts val="0"/>
              </a:spcBef>
              <a:buNone/>
              <a:defRPr sz="1800">
                <a:solidFill>
                  <a:schemeClr val="dk1"/>
                </a:solidFill>
                <a:latin typeface="Calibri"/>
                <a:ea typeface="Calibri"/>
                <a:cs typeface="Calibri"/>
                <a:sym typeface="Calibri"/>
              </a:defRPr>
            </a:lvl4pPr>
            <a:lvl5pPr marL="0" marR="0" lvl="4" indent="0" algn="l" rtl="0">
              <a:spcBef>
                <a:spcPts val="0"/>
              </a:spcBef>
              <a:buNone/>
              <a:defRPr sz="1800">
                <a:solidFill>
                  <a:schemeClr val="dk1"/>
                </a:solidFill>
                <a:latin typeface="Calibri"/>
                <a:ea typeface="Calibri"/>
                <a:cs typeface="Calibri"/>
                <a:sym typeface="Calibri"/>
              </a:defRPr>
            </a:lvl5pPr>
            <a:lvl6pPr marL="0" marR="0" lvl="5" indent="0" algn="l" rtl="0">
              <a:spcBef>
                <a:spcPts val="0"/>
              </a:spcBef>
              <a:buNone/>
              <a:defRPr sz="1800">
                <a:solidFill>
                  <a:schemeClr val="dk1"/>
                </a:solidFill>
                <a:latin typeface="Calibri"/>
                <a:ea typeface="Calibri"/>
                <a:cs typeface="Calibri"/>
                <a:sym typeface="Calibri"/>
              </a:defRPr>
            </a:lvl6pPr>
            <a:lvl7pPr marL="0" marR="0" lvl="6" indent="0" algn="l" rtl="0">
              <a:spcBef>
                <a:spcPts val="0"/>
              </a:spcBef>
              <a:buNone/>
              <a:defRPr sz="1800">
                <a:solidFill>
                  <a:schemeClr val="dk1"/>
                </a:solidFill>
                <a:latin typeface="Calibri"/>
                <a:ea typeface="Calibri"/>
                <a:cs typeface="Calibri"/>
                <a:sym typeface="Calibri"/>
              </a:defRPr>
            </a:lvl7pPr>
            <a:lvl8pPr marL="0" marR="0" lvl="7" indent="0" algn="l" rtl="0">
              <a:spcBef>
                <a:spcPts val="0"/>
              </a:spcBef>
              <a:buNone/>
              <a:defRPr sz="1800">
                <a:solidFill>
                  <a:schemeClr val="dk1"/>
                </a:solidFill>
                <a:latin typeface="Calibri"/>
                <a:ea typeface="Calibri"/>
                <a:cs typeface="Calibri"/>
                <a:sym typeface="Calibri"/>
              </a:defRPr>
            </a:lvl8pPr>
            <a:lvl9pPr marL="0" marR="0" lvl="8" indent="0" algn="l" rtl="0">
              <a:spcBef>
                <a:spcPts val="0"/>
              </a:spcBef>
              <a:buNone/>
              <a:defRPr sz="1800">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aşlık ve İçerik" type="obj">
  <p:cSld name="OBJECT">
    <p:spTree>
      <p:nvGrpSpPr>
        <p:cNvPr id="1" name="Shape 38"/>
        <p:cNvGrpSpPr/>
        <p:nvPr/>
      </p:nvGrpSpPr>
      <p:grpSpPr>
        <a:xfrm>
          <a:off x="0" y="0"/>
          <a:ext cx="0" cy="0"/>
          <a:chOff x="0" y="0"/>
          <a:chExt cx="0" cy="0"/>
        </a:xfrm>
      </p:grpSpPr>
      <p:sp>
        <p:nvSpPr>
          <p:cNvPr id="39" name="Google Shape;39;p13"/>
          <p:cNvSpPr txBox="1">
            <a:spLocks noGrp="1"/>
          </p:cNvSpPr>
          <p:nvPr>
            <p:ph type="title"/>
          </p:nvPr>
        </p:nvSpPr>
        <p:spPr>
          <a:xfrm>
            <a:off x="838200" y="1044054"/>
            <a:ext cx="10515600" cy="530628"/>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40" name="Google Shape;40;p1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1" name="Google Shape;41;p1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2" name="Google Shape;42;p1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3" name="Google Shape;43;p13"/>
          <p:cNvSpPr txBox="1">
            <a:spLocks noGrp="1"/>
          </p:cNvSpPr>
          <p:nvPr>
            <p:ph type="sldNum" idx="12"/>
          </p:nvPr>
        </p:nvSpPr>
        <p:spPr>
          <a:xfrm>
            <a:off x="9299812" y="6342702"/>
            <a:ext cx="27432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Calibri"/>
                <a:ea typeface="Calibri"/>
                <a:cs typeface="Calibri"/>
                <a:sym typeface="Calibri"/>
              </a:defRPr>
            </a:lvl1pPr>
            <a:lvl2pPr marL="0" marR="0" lvl="1" indent="0" algn="l" rtl="0">
              <a:spcBef>
                <a:spcPts val="0"/>
              </a:spcBef>
              <a:buNone/>
              <a:defRPr sz="1800">
                <a:solidFill>
                  <a:schemeClr val="dk1"/>
                </a:solidFill>
                <a:latin typeface="Calibri"/>
                <a:ea typeface="Calibri"/>
                <a:cs typeface="Calibri"/>
                <a:sym typeface="Calibri"/>
              </a:defRPr>
            </a:lvl2pPr>
            <a:lvl3pPr marL="0" marR="0" lvl="2" indent="0" algn="l" rtl="0">
              <a:spcBef>
                <a:spcPts val="0"/>
              </a:spcBef>
              <a:buNone/>
              <a:defRPr sz="1800">
                <a:solidFill>
                  <a:schemeClr val="dk1"/>
                </a:solidFill>
                <a:latin typeface="Calibri"/>
                <a:ea typeface="Calibri"/>
                <a:cs typeface="Calibri"/>
                <a:sym typeface="Calibri"/>
              </a:defRPr>
            </a:lvl3pPr>
            <a:lvl4pPr marL="0" marR="0" lvl="3" indent="0" algn="l" rtl="0">
              <a:spcBef>
                <a:spcPts val="0"/>
              </a:spcBef>
              <a:buNone/>
              <a:defRPr sz="1800">
                <a:solidFill>
                  <a:schemeClr val="dk1"/>
                </a:solidFill>
                <a:latin typeface="Calibri"/>
                <a:ea typeface="Calibri"/>
                <a:cs typeface="Calibri"/>
                <a:sym typeface="Calibri"/>
              </a:defRPr>
            </a:lvl4pPr>
            <a:lvl5pPr marL="0" marR="0" lvl="4" indent="0" algn="l" rtl="0">
              <a:spcBef>
                <a:spcPts val="0"/>
              </a:spcBef>
              <a:buNone/>
              <a:defRPr sz="1800">
                <a:solidFill>
                  <a:schemeClr val="dk1"/>
                </a:solidFill>
                <a:latin typeface="Calibri"/>
                <a:ea typeface="Calibri"/>
                <a:cs typeface="Calibri"/>
                <a:sym typeface="Calibri"/>
              </a:defRPr>
            </a:lvl5pPr>
            <a:lvl6pPr marL="0" marR="0" lvl="5" indent="0" algn="l" rtl="0">
              <a:spcBef>
                <a:spcPts val="0"/>
              </a:spcBef>
              <a:buNone/>
              <a:defRPr sz="1800">
                <a:solidFill>
                  <a:schemeClr val="dk1"/>
                </a:solidFill>
                <a:latin typeface="Calibri"/>
                <a:ea typeface="Calibri"/>
                <a:cs typeface="Calibri"/>
                <a:sym typeface="Calibri"/>
              </a:defRPr>
            </a:lvl6pPr>
            <a:lvl7pPr marL="0" marR="0" lvl="6" indent="0" algn="l" rtl="0">
              <a:spcBef>
                <a:spcPts val="0"/>
              </a:spcBef>
              <a:buNone/>
              <a:defRPr sz="1800">
                <a:solidFill>
                  <a:schemeClr val="dk1"/>
                </a:solidFill>
                <a:latin typeface="Calibri"/>
                <a:ea typeface="Calibri"/>
                <a:cs typeface="Calibri"/>
                <a:sym typeface="Calibri"/>
              </a:defRPr>
            </a:lvl7pPr>
            <a:lvl8pPr marL="0" marR="0" lvl="7" indent="0" algn="l" rtl="0">
              <a:spcBef>
                <a:spcPts val="0"/>
              </a:spcBef>
              <a:buNone/>
              <a:defRPr sz="1800">
                <a:solidFill>
                  <a:schemeClr val="dk1"/>
                </a:solidFill>
                <a:latin typeface="Calibri"/>
                <a:ea typeface="Calibri"/>
                <a:cs typeface="Calibri"/>
                <a:sym typeface="Calibri"/>
              </a:defRPr>
            </a:lvl8pPr>
            <a:lvl9pPr marL="0" marR="0" lvl="8" indent="0" algn="l" rtl="0">
              <a:spcBef>
                <a:spcPts val="0"/>
              </a:spcBef>
              <a:buNone/>
              <a:defRPr sz="1800">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ölüm Üst Bilgisi" type="secHead">
  <p:cSld name="SECTION_HEADER">
    <p:spTree>
      <p:nvGrpSpPr>
        <p:cNvPr id="1" name="Shape 44"/>
        <p:cNvGrpSpPr/>
        <p:nvPr/>
      </p:nvGrpSpPr>
      <p:grpSpPr>
        <a:xfrm>
          <a:off x="0" y="0"/>
          <a:ext cx="0" cy="0"/>
          <a:chOff x="0" y="0"/>
          <a:chExt cx="0" cy="0"/>
        </a:xfrm>
      </p:grpSpPr>
      <p:sp>
        <p:nvSpPr>
          <p:cNvPr id="45" name="Google Shape;45;p14"/>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46" name="Google Shape;46;p14"/>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rgbClr val="888888"/>
              </a:buClr>
              <a:buSzPts val="2400"/>
              <a:buFont typeface="Arial"/>
              <a:buNone/>
              <a:defRPr sz="2400" b="0" i="0" u="none" strike="noStrike" cap="none">
                <a:solidFill>
                  <a:srgbClr val="888888"/>
                </a:solidFill>
                <a:latin typeface="Calibri"/>
                <a:ea typeface="Calibri"/>
                <a:cs typeface="Calibri"/>
                <a:sym typeface="Calibri"/>
              </a:defRPr>
            </a:lvl1pPr>
            <a:lvl2pPr marL="914400" marR="0" lvl="1" indent="-228600" algn="l" rtl="0">
              <a:lnSpc>
                <a:spcPct val="90000"/>
              </a:lnSpc>
              <a:spcBef>
                <a:spcPts val="5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2pPr>
            <a:lvl3pPr marL="1371600" marR="0" lvl="2" indent="-228600" algn="l" rtl="0">
              <a:lnSpc>
                <a:spcPct val="90000"/>
              </a:lnSpc>
              <a:spcBef>
                <a:spcPts val="500"/>
              </a:spcBef>
              <a:spcAft>
                <a:spcPts val="0"/>
              </a:spcAft>
              <a:buClr>
                <a:srgbClr val="888888"/>
              </a:buClr>
              <a:buSzPts val="1800"/>
              <a:buFont typeface="Arial"/>
              <a:buNone/>
              <a:defRPr sz="1800" b="0" i="0" u="none" strike="noStrike" cap="none">
                <a:solidFill>
                  <a:srgbClr val="888888"/>
                </a:solidFill>
                <a:latin typeface="Calibri"/>
                <a:ea typeface="Calibri"/>
                <a:cs typeface="Calibri"/>
                <a:sym typeface="Calibri"/>
              </a:defRPr>
            </a:lvl3pPr>
            <a:lvl4pPr marL="1828800" marR="0" lvl="3"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4pPr>
            <a:lvl5pPr marL="2286000" marR="0" lvl="4"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5pPr>
            <a:lvl6pPr marL="2743200" marR="0" lvl="5"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6pPr>
            <a:lvl7pPr marL="3200400" marR="0" lvl="6"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7pPr>
            <a:lvl8pPr marL="3657600" marR="0" lvl="7"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8pPr>
            <a:lvl9pPr marL="4114800" marR="0" lvl="8"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9pPr>
          </a:lstStyle>
          <a:p>
            <a:endParaRPr/>
          </a:p>
        </p:txBody>
      </p:sp>
      <p:sp>
        <p:nvSpPr>
          <p:cNvPr id="47" name="Google Shape;47;p1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8" name="Google Shape;48;p1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9" name="Google Shape;49;p14"/>
          <p:cNvSpPr txBox="1">
            <a:spLocks noGrp="1"/>
          </p:cNvSpPr>
          <p:nvPr>
            <p:ph type="sldNum" idx="12"/>
          </p:nvPr>
        </p:nvSpPr>
        <p:spPr>
          <a:xfrm>
            <a:off x="9299812" y="6342702"/>
            <a:ext cx="27432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Calibri"/>
                <a:ea typeface="Calibri"/>
                <a:cs typeface="Calibri"/>
                <a:sym typeface="Calibri"/>
              </a:defRPr>
            </a:lvl1pPr>
            <a:lvl2pPr marL="0" marR="0" lvl="1" indent="0" algn="l" rtl="0">
              <a:spcBef>
                <a:spcPts val="0"/>
              </a:spcBef>
              <a:buNone/>
              <a:defRPr sz="1800">
                <a:solidFill>
                  <a:schemeClr val="dk1"/>
                </a:solidFill>
                <a:latin typeface="Calibri"/>
                <a:ea typeface="Calibri"/>
                <a:cs typeface="Calibri"/>
                <a:sym typeface="Calibri"/>
              </a:defRPr>
            </a:lvl2pPr>
            <a:lvl3pPr marL="0" marR="0" lvl="2" indent="0" algn="l" rtl="0">
              <a:spcBef>
                <a:spcPts val="0"/>
              </a:spcBef>
              <a:buNone/>
              <a:defRPr sz="1800">
                <a:solidFill>
                  <a:schemeClr val="dk1"/>
                </a:solidFill>
                <a:latin typeface="Calibri"/>
                <a:ea typeface="Calibri"/>
                <a:cs typeface="Calibri"/>
                <a:sym typeface="Calibri"/>
              </a:defRPr>
            </a:lvl3pPr>
            <a:lvl4pPr marL="0" marR="0" lvl="3" indent="0" algn="l" rtl="0">
              <a:spcBef>
                <a:spcPts val="0"/>
              </a:spcBef>
              <a:buNone/>
              <a:defRPr sz="1800">
                <a:solidFill>
                  <a:schemeClr val="dk1"/>
                </a:solidFill>
                <a:latin typeface="Calibri"/>
                <a:ea typeface="Calibri"/>
                <a:cs typeface="Calibri"/>
                <a:sym typeface="Calibri"/>
              </a:defRPr>
            </a:lvl4pPr>
            <a:lvl5pPr marL="0" marR="0" lvl="4" indent="0" algn="l" rtl="0">
              <a:spcBef>
                <a:spcPts val="0"/>
              </a:spcBef>
              <a:buNone/>
              <a:defRPr sz="1800">
                <a:solidFill>
                  <a:schemeClr val="dk1"/>
                </a:solidFill>
                <a:latin typeface="Calibri"/>
                <a:ea typeface="Calibri"/>
                <a:cs typeface="Calibri"/>
                <a:sym typeface="Calibri"/>
              </a:defRPr>
            </a:lvl5pPr>
            <a:lvl6pPr marL="0" marR="0" lvl="5" indent="0" algn="l" rtl="0">
              <a:spcBef>
                <a:spcPts val="0"/>
              </a:spcBef>
              <a:buNone/>
              <a:defRPr sz="1800">
                <a:solidFill>
                  <a:schemeClr val="dk1"/>
                </a:solidFill>
                <a:latin typeface="Calibri"/>
                <a:ea typeface="Calibri"/>
                <a:cs typeface="Calibri"/>
                <a:sym typeface="Calibri"/>
              </a:defRPr>
            </a:lvl6pPr>
            <a:lvl7pPr marL="0" marR="0" lvl="6" indent="0" algn="l" rtl="0">
              <a:spcBef>
                <a:spcPts val="0"/>
              </a:spcBef>
              <a:buNone/>
              <a:defRPr sz="1800">
                <a:solidFill>
                  <a:schemeClr val="dk1"/>
                </a:solidFill>
                <a:latin typeface="Calibri"/>
                <a:ea typeface="Calibri"/>
                <a:cs typeface="Calibri"/>
                <a:sym typeface="Calibri"/>
              </a:defRPr>
            </a:lvl7pPr>
            <a:lvl8pPr marL="0" marR="0" lvl="7" indent="0" algn="l" rtl="0">
              <a:spcBef>
                <a:spcPts val="0"/>
              </a:spcBef>
              <a:buNone/>
              <a:defRPr sz="1800">
                <a:solidFill>
                  <a:schemeClr val="dk1"/>
                </a:solidFill>
                <a:latin typeface="Calibri"/>
                <a:ea typeface="Calibri"/>
                <a:cs typeface="Calibri"/>
                <a:sym typeface="Calibri"/>
              </a:defRPr>
            </a:lvl8pPr>
            <a:lvl9pPr marL="0" marR="0" lvl="8" indent="0" algn="l" rtl="0">
              <a:spcBef>
                <a:spcPts val="0"/>
              </a:spcBef>
              <a:buNone/>
              <a:defRPr sz="1800">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İki İçerik" type="twoObj">
  <p:cSld name="TWO_OBJECTS">
    <p:spTree>
      <p:nvGrpSpPr>
        <p:cNvPr id="1" name="Shape 50"/>
        <p:cNvGrpSpPr/>
        <p:nvPr/>
      </p:nvGrpSpPr>
      <p:grpSpPr>
        <a:xfrm>
          <a:off x="0" y="0"/>
          <a:ext cx="0" cy="0"/>
          <a:chOff x="0" y="0"/>
          <a:chExt cx="0" cy="0"/>
        </a:xfrm>
      </p:grpSpPr>
      <p:sp>
        <p:nvSpPr>
          <p:cNvPr id="51" name="Google Shape;51;p1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52" name="Google Shape;52;p15"/>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3" name="Google Shape;53;p15"/>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4" name="Google Shape;54;p1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5" name="Google Shape;55;p1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6" name="Google Shape;56;p15"/>
          <p:cNvSpPr txBox="1">
            <a:spLocks noGrp="1"/>
          </p:cNvSpPr>
          <p:nvPr>
            <p:ph type="sldNum" idx="12"/>
          </p:nvPr>
        </p:nvSpPr>
        <p:spPr>
          <a:xfrm>
            <a:off x="9299812" y="6342702"/>
            <a:ext cx="27432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Calibri"/>
                <a:ea typeface="Calibri"/>
                <a:cs typeface="Calibri"/>
                <a:sym typeface="Calibri"/>
              </a:defRPr>
            </a:lvl1pPr>
            <a:lvl2pPr marL="0" marR="0" lvl="1" indent="0" algn="l" rtl="0">
              <a:spcBef>
                <a:spcPts val="0"/>
              </a:spcBef>
              <a:buNone/>
              <a:defRPr sz="1800">
                <a:solidFill>
                  <a:schemeClr val="dk1"/>
                </a:solidFill>
                <a:latin typeface="Calibri"/>
                <a:ea typeface="Calibri"/>
                <a:cs typeface="Calibri"/>
                <a:sym typeface="Calibri"/>
              </a:defRPr>
            </a:lvl2pPr>
            <a:lvl3pPr marL="0" marR="0" lvl="2" indent="0" algn="l" rtl="0">
              <a:spcBef>
                <a:spcPts val="0"/>
              </a:spcBef>
              <a:buNone/>
              <a:defRPr sz="1800">
                <a:solidFill>
                  <a:schemeClr val="dk1"/>
                </a:solidFill>
                <a:latin typeface="Calibri"/>
                <a:ea typeface="Calibri"/>
                <a:cs typeface="Calibri"/>
                <a:sym typeface="Calibri"/>
              </a:defRPr>
            </a:lvl3pPr>
            <a:lvl4pPr marL="0" marR="0" lvl="3" indent="0" algn="l" rtl="0">
              <a:spcBef>
                <a:spcPts val="0"/>
              </a:spcBef>
              <a:buNone/>
              <a:defRPr sz="1800">
                <a:solidFill>
                  <a:schemeClr val="dk1"/>
                </a:solidFill>
                <a:latin typeface="Calibri"/>
                <a:ea typeface="Calibri"/>
                <a:cs typeface="Calibri"/>
                <a:sym typeface="Calibri"/>
              </a:defRPr>
            </a:lvl4pPr>
            <a:lvl5pPr marL="0" marR="0" lvl="4" indent="0" algn="l" rtl="0">
              <a:spcBef>
                <a:spcPts val="0"/>
              </a:spcBef>
              <a:buNone/>
              <a:defRPr sz="1800">
                <a:solidFill>
                  <a:schemeClr val="dk1"/>
                </a:solidFill>
                <a:latin typeface="Calibri"/>
                <a:ea typeface="Calibri"/>
                <a:cs typeface="Calibri"/>
                <a:sym typeface="Calibri"/>
              </a:defRPr>
            </a:lvl5pPr>
            <a:lvl6pPr marL="0" marR="0" lvl="5" indent="0" algn="l" rtl="0">
              <a:spcBef>
                <a:spcPts val="0"/>
              </a:spcBef>
              <a:buNone/>
              <a:defRPr sz="1800">
                <a:solidFill>
                  <a:schemeClr val="dk1"/>
                </a:solidFill>
                <a:latin typeface="Calibri"/>
                <a:ea typeface="Calibri"/>
                <a:cs typeface="Calibri"/>
                <a:sym typeface="Calibri"/>
              </a:defRPr>
            </a:lvl6pPr>
            <a:lvl7pPr marL="0" marR="0" lvl="6" indent="0" algn="l" rtl="0">
              <a:spcBef>
                <a:spcPts val="0"/>
              </a:spcBef>
              <a:buNone/>
              <a:defRPr sz="1800">
                <a:solidFill>
                  <a:schemeClr val="dk1"/>
                </a:solidFill>
                <a:latin typeface="Calibri"/>
                <a:ea typeface="Calibri"/>
                <a:cs typeface="Calibri"/>
                <a:sym typeface="Calibri"/>
              </a:defRPr>
            </a:lvl7pPr>
            <a:lvl8pPr marL="0" marR="0" lvl="7" indent="0" algn="l" rtl="0">
              <a:spcBef>
                <a:spcPts val="0"/>
              </a:spcBef>
              <a:buNone/>
              <a:defRPr sz="1800">
                <a:solidFill>
                  <a:schemeClr val="dk1"/>
                </a:solidFill>
                <a:latin typeface="Calibri"/>
                <a:ea typeface="Calibri"/>
                <a:cs typeface="Calibri"/>
                <a:sym typeface="Calibri"/>
              </a:defRPr>
            </a:lvl8pPr>
            <a:lvl9pPr marL="0" marR="0" lvl="8" indent="0" algn="l" rtl="0">
              <a:spcBef>
                <a:spcPts val="0"/>
              </a:spcBef>
              <a:buNone/>
              <a:defRPr sz="1800">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Karşılaştırma" type="twoTxTwoObj">
  <p:cSld name="TWO_OBJECTS_WITH_TEXT">
    <p:spTree>
      <p:nvGrpSpPr>
        <p:cNvPr id="1" name="Shape 57"/>
        <p:cNvGrpSpPr/>
        <p:nvPr/>
      </p:nvGrpSpPr>
      <p:grpSpPr>
        <a:xfrm>
          <a:off x="0" y="0"/>
          <a:ext cx="0" cy="0"/>
          <a:chOff x="0" y="0"/>
          <a:chExt cx="0" cy="0"/>
        </a:xfrm>
      </p:grpSpPr>
      <p:sp>
        <p:nvSpPr>
          <p:cNvPr id="58" name="Google Shape;58;p16"/>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59" name="Google Shape;59;p16"/>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Autofit/>
          </a:bodyPr>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60" name="Google Shape;60;p16"/>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61" name="Google Shape;61;p16"/>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Autofit/>
          </a:bodyPr>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62" name="Google Shape;62;p16"/>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63" name="Google Shape;63;p1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64" name="Google Shape;64;p1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65" name="Google Shape;65;p16"/>
          <p:cNvSpPr txBox="1">
            <a:spLocks noGrp="1"/>
          </p:cNvSpPr>
          <p:nvPr>
            <p:ph type="sldNum" idx="12"/>
          </p:nvPr>
        </p:nvSpPr>
        <p:spPr>
          <a:xfrm>
            <a:off x="9299812" y="6342702"/>
            <a:ext cx="27432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Calibri"/>
                <a:ea typeface="Calibri"/>
                <a:cs typeface="Calibri"/>
                <a:sym typeface="Calibri"/>
              </a:defRPr>
            </a:lvl1pPr>
            <a:lvl2pPr marL="0" marR="0" lvl="1" indent="0" algn="l" rtl="0">
              <a:spcBef>
                <a:spcPts val="0"/>
              </a:spcBef>
              <a:buNone/>
              <a:defRPr sz="1800">
                <a:solidFill>
                  <a:schemeClr val="dk1"/>
                </a:solidFill>
                <a:latin typeface="Calibri"/>
                <a:ea typeface="Calibri"/>
                <a:cs typeface="Calibri"/>
                <a:sym typeface="Calibri"/>
              </a:defRPr>
            </a:lvl2pPr>
            <a:lvl3pPr marL="0" marR="0" lvl="2" indent="0" algn="l" rtl="0">
              <a:spcBef>
                <a:spcPts val="0"/>
              </a:spcBef>
              <a:buNone/>
              <a:defRPr sz="1800">
                <a:solidFill>
                  <a:schemeClr val="dk1"/>
                </a:solidFill>
                <a:latin typeface="Calibri"/>
                <a:ea typeface="Calibri"/>
                <a:cs typeface="Calibri"/>
                <a:sym typeface="Calibri"/>
              </a:defRPr>
            </a:lvl3pPr>
            <a:lvl4pPr marL="0" marR="0" lvl="3" indent="0" algn="l" rtl="0">
              <a:spcBef>
                <a:spcPts val="0"/>
              </a:spcBef>
              <a:buNone/>
              <a:defRPr sz="1800">
                <a:solidFill>
                  <a:schemeClr val="dk1"/>
                </a:solidFill>
                <a:latin typeface="Calibri"/>
                <a:ea typeface="Calibri"/>
                <a:cs typeface="Calibri"/>
                <a:sym typeface="Calibri"/>
              </a:defRPr>
            </a:lvl4pPr>
            <a:lvl5pPr marL="0" marR="0" lvl="4" indent="0" algn="l" rtl="0">
              <a:spcBef>
                <a:spcPts val="0"/>
              </a:spcBef>
              <a:buNone/>
              <a:defRPr sz="1800">
                <a:solidFill>
                  <a:schemeClr val="dk1"/>
                </a:solidFill>
                <a:latin typeface="Calibri"/>
                <a:ea typeface="Calibri"/>
                <a:cs typeface="Calibri"/>
                <a:sym typeface="Calibri"/>
              </a:defRPr>
            </a:lvl5pPr>
            <a:lvl6pPr marL="0" marR="0" lvl="5" indent="0" algn="l" rtl="0">
              <a:spcBef>
                <a:spcPts val="0"/>
              </a:spcBef>
              <a:buNone/>
              <a:defRPr sz="1800">
                <a:solidFill>
                  <a:schemeClr val="dk1"/>
                </a:solidFill>
                <a:latin typeface="Calibri"/>
                <a:ea typeface="Calibri"/>
                <a:cs typeface="Calibri"/>
                <a:sym typeface="Calibri"/>
              </a:defRPr>
            </a:lvl6pPr>
            <a:lvl7pPr marL="0" marR="0" lvl="6" indent="0" algn="l" rtl="0">
              <a:spcBef>
                <a:spcPts val="0"/>
              </a:spcBef>
              <a:buNone/>
              <a:defRPr sz="1800">
                <a:solidFill>
                  <a:schemeClr val="dk1"/>
                </a:solidFill>
                <a:latin typeface="Calibri"/>
                <a:ea typeface="Calibri"/>
                <a:cs typeface="Calibri"/>
                <a:sym typeface="Calibri"/>
              </a:defRPr>
            </a:lvl7pPr>
            <a:lvl8pPr marL="0" marR="0" lvl="7" indent="0" algn="l" rtl="0">
              <a:spcBef>
                <a:spcPts val="0"/>
              </a:spcBef>
              <a:buNone/>
              <a:defRPr sz="1800">
                <a:solidFill>
                  <a:schemeClr val="dk1"/>
                </a:solidFill>
                <a:latin typeface="Calibri"/>
                <a:ea typeface="Calibri"/>
                <a:cs typeface="Calibri"/>
                <a:sym typeface="Calibri"/>
              </a:defRPr>
            </a:lvl8pPr>
            <a:lvl9pPr marL="0" marR="0" lvl="8" indent="0" algn="l" rtl="0">
              <a:spcBef>
                <a:spcPts val="0"/>
              </a:spcBef>
              <a:buNone/>
              <a:defRPr sz="1800">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tr-T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theme" Target="../theme/theme2.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3.xml"/><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theme" Target="../theme/theme3.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0" Type="http://schemas.openxmlformats.org/officeDocument/2006/relationships/slideLayout" Target="../slideLayouts/slideLayout35.xml"/><Relationship Id="rId4" Type="http://schemas.openxmlformats.org/officeDocument/2006/relationships/slideLayout" Target="../slideLayouts/slideLayout29.xml"/><Relationship Id="rId9" Type="http://schemas.openxmlformats.org/officeDocument/2006/relationships/slideLayout" Target="../slideLayouts/slideLayout3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60" r:id="rId11"/>
    <p:sldLayoutId id="2147483661" r:id="rId12"/>
    <p:sldLayoutId id="2147483662" r:id="rId13"/>
    <p:sldLayoutId id="2147483663" r:id="rId1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01"/>
        <p:cNvGrpSpPr/>
        <p:nvPr/>
      </p:nvGrpSpPr>
      <p:grpSpPr>
        <a:xfrm>
          <a:off x="0" y="0"/>
          <a:ext cx="0" cy="0"/>
          <a:chOff x="0" y="0"/>
          <a:chExt cx="0" cy="0"/>
        </a:xfrm>
      </p:grpSpPr>
      <p:sp>
        <p:nvSpPr>
          <p:cNvPr id="102" name="Google Shape;102;p2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03" name="Google Shape;103;p2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04" name="Google Shape;104;p2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5" name="Google Shape;105;p2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6" name="Google Shape;106;p2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tr-TR"/>
              <a:t>‹#›</a:t>
            </a:fld>
            <a:endParaRPr/>
          </a:p>
        </p:txBody>
      </p:sp>
    </p:spTree>
  </p:cSld>
  <p:clrMap bg1="lt1" tx1="dk1" bg2="dk2" tx2="lt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76"/>
        <p:cNvGrpSpPr/>
        <p:nvPr/>
      </p:nvGrpSpPr>
      <p:grpSpPr>
        <a:xfrm>
          <a:off x="0" y="0"/>
          <a:ext cx="0" cy="0"/>
          <a:chOff x="0" y="0"/>
          <a:chExt cx="0" cy="0"/>
        </a:xfrm>
      </p:grpSpPr>
      <p:sp>
        <p:nvSpPr>
          <p:cNvPr id="177" name="Google Shape;177;p3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78" name="Google Shape;178;p3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79" name="Google Shape;179;p3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80" name="Google Shape;180;p3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81" name="Google Shape;181;p3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tr-TR"/>
              <a:t>‹#›</a:t>
            </a:fld>
            <a:endParaRPr/>
          </a:p>
        </p:txBody>
      </p:sp>
    </p:spTree>
  </p:cSld>
  <p:clrMap bg1="lt1" tx1="dk1" bg2="dk2" tx2="lt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32.png"/><Relationship Id="rId3" Type="http://schemas.openxmlformats.org/officeDocument/2006/relationships/image" Target="../media/image10.png"/><Relationship Id="rId7" Type="http://schemas.openxmlformats.org/officeDocument/2006/relationships/image" Target="../media/image26.png"/><Relationship Id="rId12" Type="http://schemas.openxmlformats.org/officeDocument/2006/relationships/image" Target="../media/image31.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5.png"/><Relationship Id="rId11" Type="http://schemas.openxmlformats.org/officeDocument/2006/relationships/image" Target="../media/image30.png"/><Relationship Id="rId5" Type="http://schemas.openxmlformats.org/officeDocument/2006/relationships/image" Target="../media/image24.png"/><Relationship Id="rId10" Type="http://schemas.openxmlformats.org/officeDocument/2006/relationships/image" Target="../media/image29.png"/><Relationship Id="rId4" Type="http://schemas.openxmlformats.org/officeDocument/2006/relationships/image" Target="../media/image23.png"/><Relationship Id="rId9" Type="http://schemas.openxmlformats.org/officeDocument/2006/relationships/image" Target="../media/image28.png"/><Relationship Id="rId14" Type="http://schemas.openxmlformats.org/officeDocument/2006/relationships/image" Target="../media/image33.png"/></Relationships>
</file>

<file path=ppt/slides/_rels/slide13.xml.rels><?xml version="1.0" encoding="UTF-8" standalone="yes"?>
<Relationships xmlns="http://schemas.openxmlformats.org/package/2006/relationships"><Relationship Id="rId3" Type="http://schemas.openxmlformats.org/officeDocument/2006/relationships/image" Target="../media/image340.png"/><Relationship Id="rId2" Type="http://schemas.openxmlformats.org/officeDocument/2006/relationships/image" Target="../media/image34.png"/><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1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39.png"/><Relationship Id="rId4" Type="http://schemas.openxmlformats.org/officeDocument/2006/relationships/image" Target="../media/image38.png"/></Relationships>
</file>

<file path=ppt/slides/_rels/slide15.xml.rels><?xml version="1.0" encoding="UTF-8" standalone="yes"?>
<Relationships xmlns="http://schemas.openxmlformats.org/package/2006/relationships"><Relationship Id="rId3" Type="http://schemas.openxmlformats.org/officeDocument/2006/relationships/hyperlink" Target="https://www.google.com/search?q=moodle+edu.tr" TargetMode="External"/><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slideLayout" Target="../slideLayouts/slideLayout2.xml"/><Relationship Id="rId1" Type="http://schemas.openxmlformats.org/officeDocument/2006/relationships/video" Target="https://www.youtube.com/embed/nvTAqvESLwE?feature=oembed"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55"/>
        <p:cNvGrpSpPr/>
        <p:nvPr/>
      </p:nvGrpSpPr>
      <p:grpSpPr>
        <a:xfrm>
          <a:off x="0" y="0"/>
          <a:ext cx="0" cy="0"/>
          <a:chOff x="0" y="0"/>
          <a:chExt cx="0" cy="0"/>
        </a:xfrm>
      </p:grpSpPr>
      <p:sp>
        <p:nvSpPr>
          <p:cNvPr id="256" name="Google Shape;256;p1"/>
          <p:cNvSpPr txBox="1"/>
          <p:nvPr/>
        </p:nvSpPr>
        <p:spPr>
          <a:xfrm>
            <a:off x="2148674" y="4876207"/>
            <a:ext cx="7894652" cy="769441"/>
          </a:xfrm>
          <a:prstGeom prst="rect">
            <a:avLst/>
          </a:prstGeom>
          <a:no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r>
              <a:rPr lang="tr-TR" sz="4400" b="1" i="0" u="none" strike="noStrike" cap="none" dirty="0">
                <a:solidFill>
                  <a:schemeClr val="lt1"/>
                </a:solidFill>
                <a:latin typeface="Calibri"/>
                <a:ea typeface="Calibri"/>
                <a:cs typeface="Calibri"/>
                <a:sym typeface="Calibri"/>
              </a:rPr>
              <a:t>Ülkem Yanımda Projesi</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1F3750-54D0-CA8E-F3AF-B3769F44ED55}"/>
              </a:ext>
            </a:extLst>
          </p:cNvPr>
          <p:cNvSpPr txBox="1"/>
          <p:nvPr/>
        </p:nvSpPr>
        <p:spPr>
          <a:xfrm>
            <a:off x="3536609" y="342600"/>
            <a:ext cx="6101080" cy="369332"/>
          </a:xfrm>
          <a:prstGeom prst="rect">
            <a:avLst/>
          </a:prstGeom>
          <a:noFill/>
        </p:spPr>
        <p:txBody>
          <a:bodyPr wrap="square">
            <a:spAutoFit/>
          </a:bodyPr>
          <a:lstStyle/>
          <a:p>
            <a:r>
              <a:rPr lang="en-GB" dirty="0" err="1"/>
              <a:t>Öğrenci</a:t>
            </a:r>
            <a:r>
              <a:rPr lang="en-GB" dirty="0"/>
              <a:t>, </a:t>
            </a:r>
            <a:r>
              <a:rPr lang="en-GB" dirty="0" err="1"/>
              <a:t>Öğretmen</a:t>
            </a:r>
            <a:r>
              <a:rPr lang="en-GB" dirty="0"/>
              <a:t> </a:t>
            </a:r>
            <a:r>
              <a:rPr lang="en-GB" dirty="0" err="1"/>
              <a:t>ve</a:t>
            </a:r>
            <a:r>
              <a:rPr lang="en-GB" dirty="0"/>
              <a:t> </a:t>
            </a:r>
            <a:r>
              <a:rPr lang="en-GB" dirty="0" err="1"/>
              <a:t>Yönetici</a:t>
            </a:r>
            <a:r>
              <a:rPr lang="en-GB" dirty="0"/>
              <a:t> </a:t>
            </a:r>
            <a:r>
              <a:rPr lang="en-GB" dirty="0" err="1"/>
              <a:t>Etkileşim</a:t>
            </a:r>
            <a:r>
              <a:rPr lang="en-GB" dirty="0"/>
              <a:t> </a:t>
            </a:r>
            <a:r>
              <a:rPr lang="en-GB" dirty="0" err="1"/>
              <a:t>Diyagram</a:t>
            </a:r>
            <a:r>
              <a:rPr lang="tr-TR" sz="1800" dirty="0">
                <a:latin typeface="Calibri" panose="020F0502020204030204" pitchFamily="34" charset="0"/>
                <a:ea typeface="Calibri" panose="020F0502020204030204" pitchFamily="34" charset="0"/>
                <a:cs typeface="Calibri" panose="020F0502020204030204" pitchFamily="34" charset="0"/>
              </a:rPr>
              <a:t>ı</a:t>
            </a:r>
            <a:endParaRPr lang="tr-TR" dirty="0"/>
          </a:p>
        </p:txBody>
      </p:sp>
      <p:pic>
        <p:nvPicPr>
          <p:cNvPr id="6" name="Picture 5">
            <a:extLst>
              <a:ext uri="{FF2B5EF4-FFF2-40B4-BE49-F238E27FC236}">
                <a16:creationId xmlns:a16="http://schemas.microsoft.com/office/drawing/2014/main" id="{FCCAD83B-AE9E-9823-DB92-B4E226FEE147}"/>
              </a:ext>
            </a:extLst>
          </p:cNvPr>
          <p:cNvPicPr>
            <a:picLocks noChangeAspect="1"/>
          </p:cNvPicPr>
          <p:nvPr/>
        </p:nvPicPr>
        <p:blipFill>
          <a:blip r:embed="rId2"/>
          <a:stretch>
            <a:fillRect/>
          </a:stretch>
        </p:blipFill>
        <p:spPr>
          <a:xfrm>
            <a:off x="281258" y="948408"/>
            <a:ext cx="11910742" cy="5441456"/>
          </a:xfrm>
          <a:prstGeom prst="rect">
            <a:avLst/>
          </a:prstGeom>
        </p:spPr>
      </p:pic>
    </p:spTree>
    <p:extLst>
      <p:ext uri="{BB962C8B-B14F-4D97-AF65-F5344CB8AC3E}">
        <p14:creationId xmlns:p14="http://schemas.microsoft.com/office/powerpoint/2010/main" val="19788765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43"/>
        <p:cNvGrpSpPr/>
        <p:nvPr/>
      </p:nvGrpSpPr>
      <p:grpSpPr>
        <a:xfrm>
          <a:off x="0" y="0"/>
          <a:ext cx="0" cy="0"/>
          <a:chOff x="0" y="0"/>
          <a:chExt cx="0" cy="0"/>
        </a:xfrm>
      </p:grpSpPr>
      <p:sp>
        <p:nvSpPr>
          <p:cNvPr id="544" name="Google Shape;544;p4"/>
          <p:cNvSpPr txBox="1"/>
          <p:nvPr/>
        </p:nvSpPr>
        <p:spPr>
          <a:xfrm>
            <a:off x="1834092" y="517074"/>
            <a:ext cx="9181207" cy="433268"/>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rgbClr val="0C0C0C"/>
              </a:buClr>
              <a:buSzPts val="2400"/>
              <a:buFont typeface="Calibri"/>
              <a:buNone/>
            </a:pPr>
            <a:r>
              <a:rPr lang="tr-TR" sz="2400" b="1">
                <a:solidFill>
                  <a:srgbClr val="0C0C0C"/>
                </a:solidFill>
                <a:latin typeface="Calibri"/>
                <a:ea typeface="Calibri"/>
                <a:cs typeface="Calibri"/>
                <a:sym typeface="Calibri"/>
              </a:rPr>
              <a:t>ÜLKEM YANIMDA</a:t>
            </a:r>
            <a:endParaRPr/>
          </a:p>
          <a:p>
            <a:pPr marL="0" marR="0" lvl="0" indent="0" algn="ctr" rtl="0">
              <a:lnSpc>
                <a:spcPct val="90000"/>
              </a:lnSpc>
              <a:spcBef>
                <a:spcPts val="0"/>
              </a:spcBef>
              <a:spcAft>
                <a:spcPts val="0"/>
              </a:spcAft>
              <a:buClr>
                <a:srgbClr val="0C0C0C"/>
              </a:buClr>
              <a:buSzPts val="2400"/>
              <a:buFont typeface="Calibri"/>
              <a:buNone/>
            </a:pPr>
            <a:r>
              <a:rPr lang="tr-TR" sz="2400" b="1">
                <a:solidFill>
                  <a:srgbClr val="0C0C0C"/>
                </a:solidFill>
                <a:latin typeface="Calibri"/>
                <a:ea typeface="Calibri"/>
                <a:cs typeface="Calibri"/>
                <a:sym typeface="Calibri"/>
              </a:rPr>
              <a:t>ÇEVRİM İÇİ TÜRKÇE VE TÜRK KÜLTÜRÜ DERSLERİ</a:t>
            </a:r>
            <a:endParaRPr/>
          </a:p>
        </p:txBody>
      </p:sp>
      <p:sp>
        <p:nvSpPr>
          <p:cNvPr id="545" name="Google Shape;545;p4"/>
          <p:cNvSpPr/>
          <p:nvPr/>
        </p:nvSpPr>
        <p:spPr>
          <a:xfrm>
            <a:off x="146127" y="6403518"/>
            <a:ext cx="581418" cy="446847"/>
          </a:xfrm>
          <a:prstGeom prst="rect">
            <a:avLst/>
          </a:prstGeom>
          <a:solidFill>
            <a:schemeClr val="l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1">
              <a:solidFill>
                <a:schemeClr val="lt1"/>
              </a:solidFill>
              <a:latin typeface="Calibri"/>
              <a:ea typeface="Calibri"/>
              <a:cs typeface="Calibri"/>
              <a:sym typeface="Calibri"/>
            </a:endParaRPr>
          </a:p>
        </p:txBody>
      </p:sp>
      <p:pic>
        <p:nvPicPr>
          <p:cNvPr id="546" name="Google Shape;546;p4"/>
          <p:cNvPicPr preferRelativeResize="0"/>
          <p:nvPr/>
        </p:nvPicPr>
        <p:blipFill rotWithShape="1">
          <a:blip r:embed="rId3">
            <a:alphaModFix/>
          </a:blip>
          <a:srcRect l="6779" t="21431" r="13130" b="17711"/>
          <a:stretch/>
        </p:blipFill>
        <p:spPr>
          <a:xfrm>
            <a:off x="146127" y="5575368"/>
            <a:ext cx="3020352" cy="1051573"/>
          </a:xfrm>
          <a:prstGeom prst="rect">
            <a:avLst/>
          </a:prstGeom>
          <a:noFill/>
          <a:ln>
            <a:noFill/>
          </a:ln>
        </p:spPr>
      </p:pic>
      <p:pic>
        <p:nvPicPr>
          <p:cNvPr id="547" name="Google Shape;547;p4"/>
          <p:cNvPicPr preferRelativeResize="0"/>
          <p:nvPr/>
        </p:nvPicPr>
        <p:blipFill rotWithShape="1">
          <a:blip r:embed="rId4">
            <a:alphaModFix/>
          </a:blip>
          <a:srcRect/>
          <a:stretch/>
        </p:blipFill>
        <p:spPr>
          <a:xfrm>
            <a:off x="1291481" y="1320441"/>
            <a:ext cx="9821996" cy="450127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92"/>
        <p:cNvGrpSpPr/>
        <p:nvPr/>
      </p:nvGrpSpPr>
      <p:grpSpPr>
        <a:xfrm>
          <a:off x="0" y="0"/>
          <a:ext cx="0" cy="0"/>
          <a:chOff x="0" y="0"/>
          <a:chExt cx="0" cy="0"/>
        </a:xfrm>
      </p:grpSpPr>
      <p:pic>
        <p:nvPicPr>
          <p:cNvPr id="493" name="Google Shape;493;p3"/>
          <p:cNvPicPr preferRelativeResize="0"/>
          <p:nvPr/>
        </p:nvPicPr>
        <p:blipFill rotWithShape="1">
          <a:blip r:embed="rId3">
            <a:alphaModFix/>
          </a:blip>
          <a:srcRect l="6779" t="27772" r="13130" b="17711"/>
          <a:stretch/>
        </p:blipFill>
        <p:spPr>
          <a:xfrm>
            <a:off x="4784642" y="336888"/>
            <a:ext cx="2501526" cy="780197"/>
          </a:xfrm>
          <a:prstGeom prst="rect">
            <a:avLst/>
          </a:prstGeom>
          <a:noFill/>
          <a:ln>
            <a:noFill/>
          </a:ln>
        </p:spPr>
      </p:pic>
      <p:sp>
        <p:nvSpPr>
          <p:cNvPr id="494" name="Google Shape;494;p3"/>
          <p:cNvSpPr/>
          <p:nvPr/>
        </p:nvSpPr>
        <p:spPr>
          <a:xfrm>
            <a:off x="95542" y="6403518"/>
            <a:ext cx="581418" cy="446847"/>
          </a:xfrm>
          <a:prstGeom prst="rect">
            <a:avLst/>
          </a:prstGeom>
          <a:solidFill>
            <a:schemeClr val="l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1">
              <a:solidFill>
                <a:schemeClr val="lt1"/>
              </a:solidFill>
              <a:latin typeface="Calibri"/>
              <a:ea typeface="Calibri"/>
              <a:cs typeface="Calibri"/>
              <a:sym typeface="Calibri"/>
            </a:endParaRPr>
          </a:p>
        </p:txBody>
      </p:sp>
      <p:sp>
        <p:nvSpPr>
          <p:cNvPr id="495" name="Google Shape;495;p3"/>
          <p:cNvSpPr/>
          <p:nvPr/>
        </p:nvSpPr>
        <p:spPr>
          <a:xfrm>
            <a:off x="221299" y="1195950"/>
            <a:ext cx="5239147" cy="5380435"/>
          </a:xfrm>
          <a:prstGeom prst="roundRect">
            <a:avLst>
              <a:gd name="adj" fmla="val 10000"/>
            </a:avLst>
          </a:prstGeom>
          <a:noFill/>
          <a:ln w="57150" cap="flat" cmpd="sng">
            <a:solidFill>
              <a:srgbClr val="F19D4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96" name="Google Shape;496;p3"/>
          <p:cNvSpPr/>
          <p:nvPr/>
        </p:nvSpPr>
        <p:spPr>
          <a:xfrm>
            <a:off x="8850153" y="6489290"/>
            <a:ext cx="2517058" cy="275304"/>
          </a:xfrm>
          <a:prstGeom prst="rect">
            <a:avLst/>
          </a:prstGeom>
          <a:solidFill>
            <a:schemeClr val="l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497" name="Google Shape;497;p3"/>
          <p:cNvGrpSpPr/>
          <p:nvPr/>
        </p:nvGrpSpPr>
        <p:grpSpPr>
          <a:xfrm>
            <a:off x="2109197" y="3186968"/>
            <a:ext cx="1400784" cy="1495549"/>
            <a:chOff x="9161661" y="1099965"/>
            <a:chExt cx="2346643" cy="1765140"/>
          </a:xfrm>
        </p:grpSpPr>
        <p:sp>
          <p:nvSpPr>
            <p:cNvPr id="498" name="Google Shape;498;p3"/>
            <p:cNvSpPr/>
            <p:nvPr/>
          </p:nvSpPr>
          <p:spPr>
            <a:xfrm>
              <a:off x="9161661" y="1099965"/>
              <a:ext cx="2346643" cy="1765140"/>
            </a:xfrm>
            <a:prstGeom prst="roundRect">
              <a:avLst>
                <a:gd name="adj" fmla="val 10000"/>
              </a:avLst>
            </a:prstGeom>
            <a:solidFill>
              <a:srgbClr val="FEFCDE"/>
            </a:solidFill>
            <a:ln w="57150" cap="flat" cmpd="sng">
              <a:solidFill>
                <a:srgbClr val="00B05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99" name="Google Shape;499;p3"/>
            <p:cNvSpPr/>
            <p:nvPr/>
          </p:nvSpPr>
          <p:spPr>
            <a:xfrm>
              <a:off x="9283552" y="1951814"/>
              <a:ext cx="2102859" cy="711878"/>
            </a:xfrm>
            <a:prstGeom prst="roundRect">
              <a:avLst>
                <a:gd name="adj" fmla="val 16667"/>
              </a:avLst>
            </a:prstGeom>
            <a:solidFill>
              <a:srgbClr val="FEFCDE"/>
            </a:solidFill>
            <a:ln w="38100" cap="flat" cmpd="sng">
              <a:solidFill>
                <a:srgbClr val="78230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tr-TR" sz="1400" b="1">
                  <a:solidFill>
                    <a:schemeClr val="dk1"/>
                  </a:solidFill>
                  <a:latin typeface="Calibri"/>
                  <a:ea typeface="Calibri"/>
                  <a:cs typeface="Calibri"/>
                  <a:sym typeface="Calibri"/>
                </a:rPr>
                <a:t>Oyunlar</a:t>
              </a:r>
              <a:endParaRPr/>
            </a:p>
          </p:txBody>
        </p:sp>
        <p:pic>
          <p:nvPicPr>
            <p:cNvPr id="500" name="Google Shape;500;p3"/>
            <p:cNvPicPr preferRelativeResize="0"/>
            <p:nvPr/>
          </p:nvPicPr>
          <p:blipFill rotWithShape="1">
            <a:blip r:embed="rId4">
              <a:alphaModFix/>
            </a:blip>
            <a:srcRect/>
            <a:stretch/>
          </p:blipFill>
          <p:spPr>
            <a:xfrm>
              <a:off x="10082568" y="1312251"/>
              <a:ext cx="504825" cy="438150"/>
            </a:xfrm>
            <a:prstGeom prst="rect">
              <a:avLst/>
            </a:prstGeom>
            <a:noFill/>
            <a:ln>
              <a:noFill/>
            </a:ln>
          </p:spPr>
        </p:pic>
      </p:grpSp>
      <p:grpSp>
        <p:nvGrpSpPr>
          <p:cNvPr id="501" name="Google Shape;501;p3"/>
          <p:cNvGrpSpPr/>
          <p:nvPr/>
        </p:nvGrpSpPr>
        <p:grpSpPr>
          <a:xfrm>
            <a:off x="567753" y="1572381"/>
            <a:ext cx="1400784" cy="1495549"/>
            <a:chOff x="906723" y="1116957"/>
            <a:chExt cx="2346643" cy="1765140"/>
          </a:xfrm>
        </p:grpSpPr>
        <p:sp>
          <p:nvSpPr>
            <p:cNvPr id="502" name="Google Shape;502;p3"/>
            <p:cNvSpPr/>
            <p:nvPr/>
          </p:nvSpPr>
          <p:spPr>
            <a:xfrm>
              <a:off x="906723" y="1116957"/>
              <a:ext cx="2346643" cy="1765140"/>
            </a:xfrm>
            <a:prstGeom prst="roundRect">
              <a:avLst>
                <a:gd name="adj" fmla="val 10000"/>
              </a:avLst>
            </a:prstGeom>
            <a:solidFill>
              <a:srgbClr val="FEFCDE"/>
            </a:solidFill>
            <a:ln w="57150" cap="flat" cmpd="sng">
              <a:solidFill>
                <a:srgbClr val="00B05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03" name="Google Shape;503;p3"/>
            <p:cNvSpPr/>
            <p:nvPr/>
          </p:nvSpPr>
          <p:spPr>
            <a:xfrm>
              <a:off x="1028614" y="1968806"/>
              <a:ext cx="2102859" cy="711878"/>
            </a:xfrm>
            <a:prstGeom prst="roundRect">
              <a:avLst>
                <a:gd name="adj" fmla="val 16667"/>
              </a:avLst>
            </a:prstGeom>
            <a:solidFill>
              <a:srgbClr val="FEFCDE"/>
            </a:solidFill>
            <a:ln w="38100" cap="flat" cmpd="sng">
              <a:solidFill>
                <a:srgbClr val="78230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tr-TR" sz="1400" b="1" dirty="0">
                  <a:solidFill>
                    <a:schemeClr val="dk1"/>
                  </a:solidFill>
                  <a:latin typeface="Calibri"/>
                  <a:ea typeface="Calibri"/>
                  <a:cs typeface="Calibri"/>
                  <a:sym typeface="Calibri"/>
                </a:rPr>
                <a:t>Canlı Çevrim İçi Dersler</a:t>
              </a:r>
              <a:endParaRPr dirty="0"/>
            </a:p>
          </p:txBody>
        </p:sp>
        <p:pic>
          <p:nvPicPr>
            <p:cNvPr id="504" name="Google Shape;504;p3"/>
            <p:cNvPicPr preferRelativeResize="0"/>
            <p:nvPr/>
          </p:nvPicPr>
          <p:blipFill rotWithShape="1">
            <a:blip r:embed="rId5">
              <a:alphaModFix/>
            </a:blip>
            <a:srcRect/>
            <a:stretch/>
          </p:blipFill>
          <p:spPr>
            <a:xfrm>
              <a:off x="1936962" y="1330521"/>
              <a:ext cx="352425" cy="400050"/>
            </a:xfrm>
            <a:prstGeom prst="rect">
              <a:avLst/>
            </a:prstGeom>
            <a:noFill/>
            <a:ln>
              <a:noFill/>
            </a:ln>
          </p:spPr>
        </p:pic>
      </p:grpSp>
      <p:grpSp>
        <p:nvGrpSpPr>
          <p:cNvPr id="505" name="Google Shape;505;p3"/>
          <p:cNvGrpSpPr/>
          <p:nvPr/>
        </p:nvGrpSpPr>
        <p:grpSpPr>
          <a:xfrm>
            <a:off x="2090669" y="4832336"/>
            <a:ext cx="1400784" cy="1495549"/>
            <a:chOff x="3658369" y="2977690"/>
            <a:chExt cx="2346643" cy="1765140"/>
          </a:xfrm>
        </p:grpSpPr>
        <p:sp>
          <p:nvSpPr>
            <p:cNvPr id="506" name="Google Shape;506;p3"/>
            <p:cNvSpPr/>
            <p:nvPr/>
          </p:nvSpPr>
          <p:spPr>
            <a:xfrm>
              <a:off x="3658369" y="2977690"/>
              <a:ext cx="2346643" cy="1765140"/>
            </a:xfrm>
            <a:prstGeom prst="roundRect">
              <a:avLst>
                <a:gd name="adj" fmla="val 10000"/>
              </a:avLst>
            </a:prstGeom>
            <a:solidFill>
              <a:srgbClr val="FEFCDE"/>
            </a:solidFill>
            <a:ln w="57150" cap="flat" cmpd="sng">
              <a:solidFill>
                <a:srgbClr val="F19D4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07" name="Google Shape;507;p3"/>
            <p:cNvSpPr/>
            <p:nvPr/>
          </p:nvSpPr>
          <p:spPr>
            <a:xfrm>
              <a:off x="3780260" y="3829539"/>
              <a:ext cx="2102859" cy="711878"/>
            </a:xfrm>
            <a:prstGeom prst="roundRect">
              <a:avLst>
                <a:gd name="adj" fmla="val 16667"/>
              </a:avLst>
            </a:prstGeom>
            <a:solidFill>
              <a:srgbClr val="FEFCDE"/>
            </a:solidFill>
            <a:ln w="38100" cap="flat" cmpd="sng">
              <a:solidFill>
                <a:srgbClr val="78230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tr-TR" sz="1400" b="1">
                  <a:solidFill>
                    <a:schemeClr val="dk1"/>
                  </a:solidFill>
                  <a:latin typeface="Calibri"/>
                  <a:ea typeface="Calibri"/>
                  <a:cs typeface="Calibri"/>
                  <a:sym typeface="Calibri"/>
                </a:rPr>
                <a:t>Seviye Belirleme Sınavları</a:t>
              </a:r>
              <a:endParaRPr/>
            </a:p>
          </p:txBody>
        </p:sp>
        <p:pic>
          <p:nvPicPr>
            <p:cNvPr id="508" name="Google Shape;508;p3"/>
            <p:cNvPicPr preferRelativeResize="0"/>
            <p:nvPr/>
          </p:nvPicPr>
          <p:blipFill rotWithShape="1">
            <a:blip r:embed="rId6">
              <a:alphaModFix/>
            </a:blip>
            <a:srcRect/>
            <a:stretch/>
          </p:blipFill>
          <p:spPr>
            <a:xfrm>
              <a:off x="4587196" y="3183992"/>
              <a:ext cx="400050" cy="400050"/>
            </a:xfrm>
            <a:prstGeom prst="rect">
              <a:avLst/>
            </a:prstGeom>
            <a:noFill/>
            <a:ln>
              <a:noFill/>
            </a:ln>
          </p:spPr>
        </p:pic>
      </p:grpSp>
      <p:grpSp>
        <p:nvGrpSpPr>
          <p:cNvPr id="509" name="Google Shape;509;p3"/>
          <p:cNvGrpSpPr/>
          <p:nvPr/>
        </p:nvGrpSpPr>
        <p:grpSpPr>
          <a:xfrm>
            <a:off x="2109197" y="1566946"/>
            <a:ext cx="1400784" cy="1495549"/>
            <a:chOff x="3658369" y="1126327"/>
            <a:chExt cx="2346643" cy="1765140"/>
          </a:xfrm>
        </p:grpSpPr>
        <p:sp>
          <p:nvSpPr>
            <p:cNvPr id="510" name="Google Shape;510;p3"/>
            <p:cNvSpPr/>
            <p:nvPr/>
          </p:nvSpPr>
          <p:spPr>
            <a:xfrm>
              <a:off x="3658369" y="1126327"/>
              <a:ext cx="2346643" cy="1765140"/>
            </a:xfrm>
            <a:prstGeom prst="roundRect">
              <a:avLst>
                <a:gd name="adj" fmla="val 10000"/>
              </a:avLst>
            </a:prstGeom>
            <a:solidFill>
              <a:srgbClr val="FEFCDE"/>
            </a:solidFill>
            <a:ln w="57150" cap="flat" cmpd="sng">
              <a:solidFill>
                <a:srgbClr val="00B05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11" name="Google Shape;511;p3"/>
            <p:cNvSpPr/>
            <p:nvPr/>
          </p:nvSpPr>
          <p:spPr>
            <a:xfrm>
              <a:off x="3780260" y="1978176"/>
              <a:ext cx="2102859" cy="711878"/>
            </a:xfrm>
            <a:prstGeom prst="roundRect">
              <a:avLst>
                <a:gd name="adj" fmla="val 16667"/>
              </a:avLst>
            </a:prstGeom>
            <a:solidFill>
              <a:srgbClr val="FEFCDE"/>
            </a:solidFill>
            <a:ln w="38100" cap="flat" cmpd="sng">
              <a:solidFill>
                <a:srgbClr val="78230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tr-TR" sz="1400" b="1" dirty="0">
                  <a:solidFill>
                    <a:schemeClr val="dk1"/>
                  </a:solidFill>
                  <a:latin typeface="Calibri"/>
                  <a:ea typeface="Calibri"/>
                  <a:cs typeface="Calibri"/>
                  <a:sym typeface="Calibri"/>
                </a:rPr>
                <a:t>Seviye ve Yaşa Uygun Sınıflar</a:t>
              </a:r>
              <a:endParaRPr dirty="0"/>
            </a:p>
          </p:txBody>
        </p:sp>
        <p:pic>
          <p:nvPicPr>
            <p:cNvPr id="512" name="Google Shape;512;p3"/>
            <p:cNvPicPr preferRelativeResize="0"/>
            <p:nvPr/>
          </p:nvPicPr>
          <p:blipFill rotWithShape="1">
            <a:blip r:embed="rId7">
              <a:alphaModFix/>
            </a:blip>
            <a:srcRect/>
            <a:stretch/>
          </p:blipFill>
          <p:spPr>
            <a:xfrm>
              <a:off x="4629971" y="1332398"/>
              <a:ext cx="381000" cy="381000"/>
            </a:xfrm>
            <a:prstGeom prst="rect">
              <a:avLst/>
            </a:prstGeom>
            <a:noFill/>
            <a:ln>
              <a:noFill/>
            </a:ln>
          </p:spPr>
        </p:pic>
      </p:grpSp>
      <p:grpSp>
        <p:nvGrpSpPr>
          <p:cNvPr id="513" name="Google Shape;513;p3"/>
          <p:cNvGrpSpPr/>
          <p:nvPr/>
        </p:nvGrpSpPr>
        <p:grpSpPr>
          <a:xfrm>
            <a:off x="3654523" y="1556040"/>
            <a:ext cx="1400784" cy="1495549"/>
            <a:chOff x="6410015" y="1111611"/>
            <a:chExt cx="2346643" cy="1765140"/>
          </a:xfrm>
        </p:grpSpPr>
        <p:sp>
          <p:nvSpPr>
            <p:cNvPr id="514" name="Google Shape;514;p3"/>
            <p:cNvSpPr/>
            <p:nvPr/>
          </p:nvSpPr>
          <p:spPr>
            <a:xfrm>
              <a:off x="6410015" y="1111611"/>
              <a:ext cx="2346643" cy="1765140"/>
            </a:xfrm>
            <a:prstGeom prst="roundRect">
              <a:avLst>
                <a:gd name="adj" fmla="val 10000"/>
              </a:avLst>
            </a:prstGeom>
            <a:solidFill>
              <a:srgbClr val="FEFCDE"/>
            </a:solidFill>
            <a:ln w="57150" cap="flat" cmpd="sng">
              <a:solidFill>
                <a:srgbClr val="00B05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15" name="Google Shape;515;p3"/>
            <p:cNvSpPr/>
            <p:nvPr/>
          </p:nvSpPr>
          <p:spPr>
            <a:xfrm>
              <a:off x="6531906" y="1963460"/>
              <a:ext cx="2102859" cy="711878"/>
            </a:xfrm>
            <a:prstGeom prst="roundRect">
              <a:avLst>
                <a:gd name="adj" fmla="val 16667"/>
              </a:avLst>
            </a:prstGeom>
            <a:solidFill>
              <a:srgbClr val="FEFCDE"/>
            </a:solidFill>
            <a:ln w="38100" cap="flat" cmpd="sng">
              <a:solidFill>
                <a:srgbClr val="78230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tr-TR" sz="1400" b="1">
                  <a:solidFill>
                    <a:schemeClr val="dk1"/>
                  </a:solidFill>
                  <a:latin typeface="Calibri"/>
                  <a:ea typeface="Calibri"/>
                  <a:cs typeface="Calibri"/>
                  <a:sym typeface="Calibri"/>
                </a:rPr>
                <a:t>Kitaplar</a:t>
              </a:r>
              <a:endParaRPr/>
            </a:p>
          </p:txBody>
        </p:sp>
        <p:pic>
          <p:nvPicPr>
            <p:cNvPr id="516" name="Google Shape;516;p3"/>
            <p:cNvPicPr preferRelativeResize="0"/>
            <p:nvPr/>
          </p:nvPicPr>
          <p:blipFill rotWithShape="1">
            <a:blip r:embed="rId8">
              <a:alphaModFix/>
            </a:blip>
            <a:srcRect/>
            <a:stretch/>
          </p:blipFill>
          <p:spPr>
            <a:xfrm>
              <a:off x="7411887" y="1386340"/>
              <a:ext cx="342900" cy="400050"/>
            </a:xfrm>
            <a:prstGeom prst="rect">
              <a:avLst/>
            </a:prstGeom>
            <a:noFill/>
            <a:ln>
              <a:noFill/>
            </a:ln>
          </p:spPr>
        </p:pic>
      </p:grpSp>
      <p:grpSp>
        <p:nvGrpSpPr>
          <p:cNvPr id="517" name="Google Shape;517;p3"/>
          <p:cNvGrpSpPr/>
          <p:nvPr/>
        </p:nvGrpSpPr>
        <p:grpSpPr>
          <a:xfrm>
            <a:off x="567753" y="3192403"/>
            <a:ext cx="1400784" cy="1495549"/>
            <a:chOff x="6410015" y="3021573"/>
            <a:chExt cx="2346643" cy="1765140"/>
          </a:xfrm>
        </p:grpSpPr>
        <p:sp>
          <p:nvSpPr>
            <p:cNvPr id="518" name="Google Shape;518;p3"/>
            <p:cNvSpPr/>
            <p:nvPr/>
          </p:nvSpPr>
          <p:spPr>
            <a:xfrm>
              <a:off x="6410015" y="3021573"/>
              <a:ext cx="2346643" cy="1765140"/>
            </a:xfrm>
            <a:prstGeom prst="roundRect">
              <a:avLst>
                <a:gd name="adj" fmla="val 10000"/>
              </a:avLst>
            </a:prstGeom>
            <a:solidFill>
              <a:srgbClr val="FEFCDE"/>
            </a:solidFill>
            <a:ln w="57150" cap="flat" cmpd="sng">
              <a:solidFill>
                <a:srgbClr val="00B05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19" name="Google Shape;519;p3"/>
            <p:cNvSpPr/>
            <p:nvPr/>
          </p:nvSpPr>
          <p:spPr>
            <a:xfrm>
              <a:off x="6531906" y="3873422"/>
              <a:ext cx="2102859" cy="711878"/>
            </a:xfrm>
            <a:prstGeom prst="roundRect">
              <a:avLst>
                <a:gd name="adj" fmla="val 16667"/>
              </a:avLst>
            </a:prstGeom>
            <a:solidFill>
              <a:srgbClr val="FEFCDE"/>
            </a:solidFill>
            <a:ln w="38100" cap="flat" cmpd="sng">
              <a:solidFill>
                <a:srgbClr val="78230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tr-TR" sz="1400" b="1">
                  <a:solidFill>
                    <a:schemeClr val="dk1"/>
                  </a:solidFill>
                  <a:latin typeface="Calibri"/>
                  <a:ea typeface="Calibri"/>
                  <a:cs typeface="Calibri"/>
                  <a:sym typeface="Calibri"/>
                </a:rPr>
                <a:t>Sesli Kitaplar</a:t>
              </a:r>
              <a:endParaRPr/>
            </a:p>
          </p:txBody>
        </p:sp>
        <p:pic>
          <p:nvPicPr>
            <p:cNvPr id="520" name="Google Shape;520;p3"/>
            <p:cNvPicPr preferRelativeResize="0"/>
            <p:nvPr/>
          </p:nvPicPr>
          <p:blipFill rotWithShape="1">
            <a:blip r:embed="rId9">
              <a:alphaModFix/>
            </a:blip>
            <a:srcRect/>
            <a:stretch/>
          </p:blipFill>
          <p:spPr>
            <a:xfrm>
              <a:off x="7384930" y="3228975"/>
              <a:ext cx="342900" cy="400050"/>
            </a:xfrm>
            <a:prstGeom prst="rect">
              <a:avLst/>
            </a:prstGeom>
            <a:noFill/>
            <a:ln>
              <a:noFill/>
            </a:ln>
          </p:spPr>
        </p:pic>
      </p:grpSp>
      <p:grpSp>
        <p:nvGrpSpPr>
          <p:cNvPr id="521" name="Google Shape;521;p3"/>
          <p:cNvGrpSpPr/>
          <p:nvPr/>
        </p:nvGrpSpPr>
        <p:grpSpPr>
          <a:xfrm>
            <a:off x="3654521" y="3196872"/>
            <a:ext cx="1400784" cy="1495549"/>
            <a:chOff x="3658369" y="4927667"/>
            <a:chExt cx="2346643" cy="1765140"/>
          </a:xfrm>
        </p:grpSpPr>
        <p:sp>
          <p:nvSpPr>
            <p:cNvPr id="522" name="Google Shape;522;p3"/>
            <p:cNvSpPr/>
            <p:nvPr/>
          </p:nvSpPr>
          <p:spPr>
            <a:xfrm>
              <a:off x="3658369" y="4927667"/>
              <a:ext cx="2346643" cy="1765140"/>
            </a:xfrm>
            <a:prstGeom prst="roundRect">
              <a:avLst>
                <a:gd name="adj" fmla="val 10000"/>
              </a:avLst>
            </a:prstGeom>
            <a:solidFill>
              <a:srgbClr val="FEFCDE"/>
            </a:solidFill>
            <a:ln w="57150" cap="flat" cmpd="sng">
              <a:solidFill>
                <a:srgbClr val="00B05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23" name="Google Shape;523;p3"/>
            <p:cNvSpPr/>
            <p:nvPr/>
          </p:nvSpPr>
          <p:spPr>
            <a:xfrm>
              <a:off x="3780260" y="5779516"/>
              <a:ext cx="2102859" cy="711878"/>
            </a:xfrm>
            <a:prstGeom prst="roundRect">
              <a:avLst>
                <a:gd name="adj" fmla="val 16667"/>
              </a:avLst>
            </a:prstGeom>
            <a:solidFill>
              <a:srgbClr val="FEFCDE"/>
            </a:solidFill>
            <a:ln w="38100" cap="flat" cmpd="sng">
              <a:solidFill>
                <a:srgbClr val="78230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tr-TR" sz="1400" b="1">
                  <a:solidFill>
                    <a:schemeClr val="dk1"/>
                  </a:solidFill>
                  <a:latin typeface="Calibri"/>
                  <a:ea typeface="Calibri"/>
                  <a:cs typeface="Calibri"/>
                  <a:sym typeface="Calibri"/>
                </a:rPr>
                <a:t>Yarışmalar</a:t>
              </a:r>
              <a:endParaRPr/>
            </a:p>
          </p:txBody>
        </p:sp>
        <p:pic>
          <p:nvPicPr>
            <p:cNvPr id="524" name="Google Shape;524;p3"/>
            <p:cNvPicPr preferRelativeResize="0"/>
            <p:nvPr/>
          </p:nvPicPr>
          <p:blipFill rotWithShape="1">
            <a:blip r:embed="rId10">
              <a:alphaModFix/>
            </a:blip>
            <a:srcRect/>
            <a:stretch/>
          </p:blipFill>
          <p:spPr>
            <a:xfrm>
              <a:off x="4648664" y="5178204"/>
              <a:ext cx="342900" cy="381000"/>
            </a:xfrm>
            <a:prstGeom prst="rect">
              <a:avLst/>
            </a:prstGeom>
            <a:noFill/>
            <a:ln>
              <a:noFill/>
            </a:ln>
          </p:spPr>
        </p:pic>
      </p:grpSp>
      <p:grpSp>
        <p:nvGrpSpPr>
          <p:cNvPr id="525" name="Google Shape;525;p3"/>
          <p:cNvGrpSpPr/>
          <p:nvPr/>
        </p:nvGrpSpPr>
        <p:grpSpPr>
          <a:xfrm>
            <a:off x="547284" y="4837841"/>
            <a:ext cx="1400784" cy="1495549"/>
            <a:chOff x="9161661" y="3021573"/>
            <a:chExt cx="2346643" cy="1765140"/>
          </a:xfrm>
        </p:grpSpPr>
        <p:sp>
          <p:nvSpPr>
            <p:cNvPr id="526" name="Google Shape;526;p3"/>
            <p:cNvSpPr/>
            <p:nvPr/>
          </p:nvSpPr>
          <p:spPr>
            <a:xfrm>
              <a:off x="9161661" y="3021573"/>
              <a:ext cx="2346643" cy="1765140"/>
            </a:xfrm>
            <a:prstGeom prst="roundRect">
              <a:avLst>
                <a:gd name="adj" fmla="val 10000"/>
              </a:avLst>
            </a:prstGeom>
            <a:solidFill>
              <a:srgbClr val="FEFCDE"/>
            </a:solidFill>
            <a:ln w="57150" cap="flat" cmpd="sng">
              <a:solidFill>
                <a:srgbClr val="F19D4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27" name="Google Shape;527;p3"/>
            <p:cNvSpPr/>
            <p:nvPr/>
          </p:nvSpPr>
          <p:spPr>
            <a:xfrm>
              <a:off x="9283552" y="3873422"/>
              <a:ext cx="2102859" cy="711878"/>
            </a:xfrm>
            <a:prstGeom prst="roundRect">
              <a:avLst>
                <a:gd name="adj" fmla="val 16667"/>
              </a:avLst>
            </a:prstGeom>
            <a:solidFill>
              <a:srgbClr val="FEFCDE"/>
            </a:solidFill>
            <a:ln w="38100" cap="flat" cmpd="sng">
              <a:solidFill>
                <a:srgbClr val="F19D4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tr-TR" sz="1400" b="1">
                  <a:solidFill>
                    <a:schemeClr val="dk1"/>
                  </a:solidFill>
                  <a:latin typeface="Calibri"/>
                  <a:ea typeface="Calibri"/>
                  <a:cs typeface="Calibri"/>
                  <a:sym typeface="Calibri"/>
                </a:rPr>
                <a:t>Etkileşimli Videolar</a:t>
              </a:r>
              <a:endParaRPr/>
            </a:p>
          </p:txBody>
        </p:sp>
        <p:pic>
          <p:nvPicPr>
            <p:cNvPr id="528" name="Google Shape;528;p3"/>
            <p:cNvPicPr preferRelativeResize="0"/>
            <p:nvPr/>
          </p:nvPicPr>
          <p:blipFill rotWithShape="1">
            <a:blip r:embed="rId11">
              <a:alphaModFix/>
            </a:blip>
            <a:srcRect/>
            <a:stretch/>
          </p:blipFill>
          <p:spPr>
            <a:xfrm>
              <a:off x="10246962" y="3271959"/>
              <a:ext cx="342900" cy="400050"/>
            </a:xfrm>
            <a:prstGeom prst="rect">
              <a:avLst/>
            </a:prstGeom>
            <a:noFill/>
            <a:ln w="9525" cap="flat" cmpd="sng">
              <a:solidFill>
                <a:srgbClr val="F19D41"/>
              </a:solidFill>
              <a:prstDash val="solid"/>
              <a:round/>
              <a:headEnd type="none" w="sm" len="sm"/>
              <a:tailEnd type="none" w="sm" len="sm"/>
            </a:ln>
          </p:spPr>
        </p:pic>
      </p:grpSp>
      <p:grpSp>
        <p:nvGrpSpPr>
          <p:cNvPr id="529" name="Google Shape;529;p3"/>
          <p:cNvGrpSpPr/>
          <p:nvPr/>
        </p:nvGrpSpPr>
        <p:grpSpPr>
          <a:xfrm>
            <a:off x="3634056" y="4821500"/>
            <a:ext cx="1400784" cy="1495549"/>
            <a:chOff x="6410015" y="4926190"/>
            <a:chExt cx="2346643" cy="1765140"/>
          </a:xfrm>
        </p:grpSpPr>
        <p:sp>
          <p:nvSpPr>
            <p:cNvPr id="530" name="Google Shape;530;p3"/>
            <p:cNvSpPr/>
            <p:nvPr/>
          </p:nvSpPr>
          <p:spPr>
            <a:xfrm>
              <a:off x="6410015" y="4926190"/>
              <a:ext cx="2346643" cy="1765140"/>
            </a:xfrm>
            <a:prstGeom prst="roundRect">
              <a:avLst>
                <a:gd name="adj" fmla="val 10000"/>
              </a:avLst>
            </a:prstGeom>
            <a:solidFill>
              <a:srgbClr val="FEFCDE"/>
            </a:solidFill>
            <a:ln w="57150" cap="flat" cmpd="sng">
              <a:solidFill>
                <a:srgbClr val="F19D4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31" name="Google Shape;531;p3"/>
            <p:cNvSpPr/>
            <p:nvPr/>
          </p:nvSpPr>
          <p:spPr>
            <a:xfrm>
              <a:off x="6531906" y="5778039"/>
              <a:ext cx="2102859" cy="711878"/>
            </a:xfrm>
            <a:prstGeom prst="roundRect">
              <a:avLst>
                <a:gd name="adj" fmla="val 16667"/>
              </a:avLst>
            </a:prstGeom>
            <a:solidFill>
              <a:srgbClr val="FEFCDE"/>
            </a:solidFill>
            <a:ln w="38100" cap="flat" cmpd="sng">
              <a:solidFill>
                <a:srgbClr val="78230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tr-TR" sz="1400" b="1">
                  <a:solidFill>
                    <a:schemeClr val="dk1"/>
                  </a:solidFill>
                  <a:latin typeface="Calibri"/>
                  <a:ea typeface="Calibri"/>
                  <a:cs typeface="Calibri"/>
                  <a:sym typeface="Calibri"/>
                </a:rPr>
                <a:t>Konuşma Pratiği</a:t>
              </a:r>
              <a:endParaRPr/>
            </a:p>
          </p:txBody>
        </p:sp>
        <p:pic>
          <p:nvPicPr>
            <p:cNvPr id="532" name="Google Shape;532;p3"/>
            <p:cNvPicPr preferRelativeResize="0"/>
            <p:nvPr/>
          </p:nvPicPr>
          <p:blipFill rotWithShape="1">
            <a:blip r:embed="rId12">
              <a:alphaModFix/>
            </a:blip>
            <a:srcRect/>
            <a:stretch/>
          </p:blipFill>
          <p:spPr>
            <a:xfrm>
              <a:off x="7339471" y="5100795"/>
              <a:ext cx="508200" cy="412275"/>
            </a:xfrm>
            <a:prstGeom prst="rect">
              <a:avLst/>
            </a:prstGeom>
            <a:noFill/>
            <a:ln>
              <a:noFill/>
            </a:ln>
          </p:spPr>
        </p:pic>
      </p:grpSp>
      <p:sp>
        <p:nvSpPr>
          <p:cNvPr id="533" name="Google Shape;533;p3"/>
          <p:cNvSpPr txBox="1"/>
          <p:nvPr/>
        </p:nvSpPr>
        <p:spPr>
          <a:xfrm>
            <a:off x="1393108" y="932419"/>
            <a:ext cx="2777968" cy="369332"/>
          </a:xfrm>
          <a:prstGeom prst="rect">
            <a:avLst/>
          </a:prstGeom>
          <a:solidFill>
            <a:srgbClr val="FFDE75"/>
          </a:solidFill>
          <a:ln w="9525" cap="flat" cmpd="sng">
            <a:solidFill>
              <a:srgbClr val="FFC000"/>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tr-TR" sz="1800" b="1">
                <a:solidFill>
                  <a:schemeClr val="dk1"/>
                </a:solidFill>
                <a:latin typeface="Calibri"/>
                <a:ea typeface="Calibri"/>
                <a:cs typeface="Calibri"/>
                <a:sym typeface="Calibri"/>
              </a:rPr>
              <a:t>PLATFORMUN ÖZELLİKLERİ</a:t>
            </a:r>
            <a:endParaRPr/>
          </a:p>
        </p:txBody>
      </p:sp>
      <p:pic>
        <p:nvPicPr>
          <p:cNvPr id="534" name="Google Shape;534;p3"/>
          <p:cNvPicPr preferRelativeResize="0"/>
          <p:nvPr/>
        </p:nvPicPr>
        <p:blipFill rotWithShape="1">
          <a:blip r:embed="rId13">
            <a:alphaModFix/>
          </a:blip>
          <a:srcRect l="-221" t="24062" r="221" b="26490"/>
          <a:stretch/>
        </p:blipFill>
        <p:spPr>
          <a:xfrm>
            <a:off x="4464806" y="1607729"/>
            <a:ext cx="517738" cy="362160"/>
          </a:xfrm>
          <a:prstGeom prst="rect">
            <a:avLst/>
          </a:prstGeom>
          <a:noFill/>
          <a:ln>
            <a:noFill/>
          </a:ln>
        </p:spPr>
      </p:pic>
      <p:pic>
        <p:nvPicPr>
          <p:cNvPr id="535" name="Google Shape;535;p3"/>
          <p:cNvPicPr preferRelativeResize="0"/>
          <p:nvPr/>
        </p:nvPicPr>
        <p:blipFill rotWithShape="1">
          <a:blip r:embed="rId13">
            <a:alphaModFix/>
          </a:blip>
          <a:srcRect l="-221" t="24062" r="221" b="26490"/>
          <a:stretch/>
        </p:blipFill>
        <p:spPr>
          <a:xfrm>
            <a:off x="2960261" y="3227005"/>
            <a:ext cx="517738" cy="362160"/>
          </a:xfrm>
          <a:prstGeom prst="rect">
            <a:avLst/>
          </a:prstGeom>
          <a:noFill/>
          <a:ln>
            <a:noFill/>
          </a:ln>
        </p:spPr>
      </p:pic>
      <p:pic>
        <p:nvPicPr>
          <p:cNvPr id="536" name="Google Shape;536;p3"/>
          <p:cNvPicPr preferRelativeResize="0"/>
          <p:nvPr/>
        </p:nvPicPr>
        <p:blipFill rotWithShape="1">
          <a:blip r:embed="rId13">
            <a:alphaModFix/>
          </a:blip>
          <a:srcRect l="-221" t="24062" r="221" b="26490"/>
          <a:stretch/>
        </p:blipFill>
        <p:spPr>
          <a:xfrm>
            <a:off x="1396875" y="3261599"/>
            <a:ext cx="517738" cy="362160"/>
          </a:xfrm>
          <a:prstGeom prst="rect">
            <a:avLst/>
          </a:prstGeom>
          <a:noFill/>
          <a:ln>
            <a:noFill/>
          </a:ln>
        </p:spPr>
      </p:pic>
      <p:pic>
        <p:nvPicPr>
          <p:cNvPr id="537" name="Google Shape;537;p3"/>
          <p:cNvPicPr preferRelativeResize="0"/>
          <p:nvPr/>
        </p:nvPicPr>
        <p:blipFill rotWithShape="1">
          <a:blip r:embed="rId14">
            <a:alphaModFix/>
          </a:blip>
          <a:srcRect/>
          <a:stretch/>
        </p:blipFill>
        <p:spPr>
          <a:xfrm>
            <a:off x="7090086" y="1904879"/>
            <a:ext cx="3952204" cy="3962576"/>
          </a:xfrm>
          <a:prstGeom prst="rect">
            <a:avLst/>
          </a:prstGeom>
          <a:noFill/>
          <a:ln>
            <a:noFill/>
          </a:ln>
        </p:spPr>
      </p:pic>
      <p:sp>
        <p:nvSpPr>
          <p:cNvPr id="538" name="Google Shape;538;p3"/>
          <p:cNvSpPr/>
          <p:nvPr/>
        </p:nvSpPr>
        <p:spPr>
          <a:xfrm>
            <a:off x="6230579" y="1218496"/>
            <a:ext cx="5239147" cy="5380435"/>
          </a:xfrm>
          <a:prstGeom prst="roundRect">
            <a:avLst>
              <a:gd name="adj" fmla="val 10000"/>
            </a:avLst>
          </a:prstGeom>
          <a:noFill/>
          <a:ln w="57150" cap="flat" cmpd="sng">
            <a:solidFill>
              <a:srgbClr val="F19D4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39" name="Google Shape;539;p3"/>
          <p:cNvSpPr txBox="1"/>
          <p:nvPr/>
        </p:nvSpPr>
        <p:spPr>
          <a:xfrm>
            <a:off x="7583327" y="1011284"/>
            <a:ext cx="2777968" cy="369332"/>
          </a:xfrm>
          <a:prstGeom prst="rect">
            <a:avLst/>
          </a:prstGeom>
          <a:solidFill>
            <a:srgbClr val="FFDE75"/>
          </a:solidFill>
          <a:ln w="9525" cap="flat" cmpd="sng">
            <a:solidFill>
              <a:srgbClr val="FFC000"/>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spcBef>
                <a:spcPts val="0"/>
              </a:spcBef>
              <a:spcAft>
                <a:spcPts val="0"/>
              </a:spcAft>
              <a:buNone/>
            </a:pPr>
            <a:r>
              <a:rPr lang="tr-TR" sz="1800" b="1">
                <a:solidFill>
                  <a:schemeClr val="dk1"/>
                </a:solidFill>
                <a:latin typeface="Calibri"/>
                <a:ea typeface="Calibri"/>
                <a:cs typeface="Calibri"/>
                <a:sym typeface="Calibri"/>
              </a:rPr>
              <a:t>DİLDAŞ</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diagram of a brain&#10;&#10;AI-generated content may be incorrect.">
            <a:extLst>
              <a:ext uri="{FF2B5EF4-FFF2-40B4-BE49-F238E27FC236}">
                <a16:creationId xmlns:a16="http://schemas.microsoft.com/office/drawing/2014/main" id="{DD050BFA-D77D-7F80-8A76-54BCB47ABC68}"/>
              </a:ext>
            </a:extLst>
          </p:cNvPr>
          <p:cNvPicPr>
            <a:picLocks noChangeAspect="1"/>
          </p:cNvPicPr>
          <p:nvPr/>
        </p:nvPicPr>
        <p:blipFill>
          <a:blip r:embed="rId2"/>
          <a:stretch>
            <a:fillRect/>
          </a:stretch>
        </p:blipFill>
        <p:spPr>
          <a:xfrm>
            <a:off x="2293567" y="926363"/>
            <a:ext cx="9111852" cy="5931637"/>
          </a:xfrm>
          <a:prstGeom prst="rect">
            <a:avLst/>
          </a:prstGeom>
        </p:spPr>
      </p:pic>
      <p:sp>
        <p:nvSpPr>
          <p:cNvPr id="2" name="Rectangle 1">
            <a:extLst>
              <a:ext uri="{FF2B5EF4-FFF2-40B4-BE49-F238E27FC236}">
                <a16:creationId xmlns:a16="http://schemas.microsoft.com/office/drawing/2014/main" id="{28F793BB-F8EB-E5F9-DB77-017F919FE13D}"/>
              </a:ext>
            </a:extLst>
          </p:cNvPr>
          <p:cNvSpPr/>
          <p:nvPr/>
        </p:nvSpPr>
        <p:spPr>
          <a:xfrm>
            <a:off x="4303161" y="1158199"/>
            <a:ext cx="1992854" cy="923330"/>
          </a:xfrm>
          <a:prstGeom prst="rect">
            <a:avLst/>
          </a:prstGeom>
          <a:noFill/>
        </p:spPr>
        <p:txBody>
          <a:bodyPr wrap="none" lIns="91440" tIns="45720" rIns="91440" bIns="45720">
            <a:spAutoFit/>
          </a:bodyPr>
          <a:lstStyle/>
          <a:p>
            <a:pPr algn="ctr"/>
            <a:r>
              <a:rPr lang="en-US" sz="54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Metin</a:t>
            </a:r>
          </a:p>
        </p:txBody>
      </p:sp>
      <p:sp>
        <p:nvSpPr>
          <p:cNvPr id="4" name="Rectangle 3">
            <a:extLst>
              <a:ext uri="{FF2B5EF4-FFF2-40B4-BE49-F238E27FC236}">
                <a16:creationId xmlns:a16="http://schemas.microsoft.com/office/drawing/2014/main" id="{D71FAC37-E7D7-6A5E-EA55-0EF61FE23F71}"/>
              </a:ext>
            </a:extLst>
          </p:cNvPr>
          <p:cNvSpPr/>
          <p:nvPr/>
        </p:nvSpPr>
        <p:spPr>
          <a:xfrm>
            <a:off x="8440624" y="5725284"/>
            <a:ext cx="2262159" cy="923330"/>
          </a:xfrm>
          <a:prstGeom prst="rect">
            <a:avLst/>
          </a:prstGeom>
          <a:noFill/>
        </p:spPr>
        <p:txBody>
          <a:bodyPr wrap="none" lIns="91440" tIns="45720" rIns="91440" bIns="45720">
            <a:spAutoFit/>
          </a:bodyPr>
          <a:lstStyle/>
          <a:p>
            <a:pPr algn="ctr"/>
            <a:r>
              <a:rPr lang="en-US" sz="54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Resim</a:t>
            </a:r>
          </a:p>
        </p:txBody>
      </p:sp>
      <p:sp>
        <p:nvSpPr>
          <p:cNvPr id="5" name="Rectangle 4">
            <a:extLst>
              <a:ext uri="{FF2B5EF4-FFF2-40B4-BE49-F238E27FC236}">
                <a16:creationId xmlns:a16="http://schemas.microsoft.com/office/drawing/2014/main" id="{CC9624C4-20BF-DAF9-75D2-7295DD54606C}"/>
              </a:ext>
            </a:extLst>
          </p:cNvPr>
          <p:cNvSpPr/>
          <p:nvPr/>
        </p:nvSpPr>
        <p:spPr>
          <a:xfrm>
            <a:off x="8810415" y="2185670"/>
            <a:ext cx="2839239" cy="923330"/>
          </a:xfrm>
          <a:prstGeom prst="rect">
            <a:avLst/>
          </a:prstGeom>
          <a:noFill/>
        </p:spPr>
        <p:txBody>
          <a:bodyPr wrap="none" lIns="91440" tIns="45720" rIns="91440" bIns="45720">
            <a:spAutoFit/>
          </a:bodyPr>
          <a:lstStyle/>
          <a:p>
            <a:pPr algn="ctr"/>
            <a:r>
              <a:rPr lang="tr-TR" sz="54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Tasarım</a:t>
            </a:r>
            <a:endParaRPr lang="en-GB" sz="54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E17E7FBF-EE7C-2772-A182-65A18E09DA40}"/>
                  </a:ext>
                </a:extLst>
              </p:cNvPr>
              <p:cNvSpPr txBox="1"/>
              <p:nvPr/>
            </p:nvSpPr>
            <p:spPr>
              <a:xfrm rot="16200000">
                <a:off x="3408451" y="1268357"/>
                <a:ext cx="1300949" cy="70301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tr-TR" sz="4500" i="1" smtClean="0">
                          <a:latin typeface="Cambria Math" panose="02040503050406030204" pitchFamily="18" charset="0"/>
                        </a:rPr>
                        <m:t>⬇</m:t>
                      </m:r>
                    </m:oMath>
                  </m:oMathPara>
                </a14:m>
                <a:endParaRPr lang="tr-TR" sz="4500" dirty="0"/>
              </a:p>
            </p:txBody>
          </p:sp>
        </mc:Choice>
        <mc:Fallback xmlns="">
          <p:sp>
            <p:nvSpPr>
              <p:cNvPr id="6" name="TextBox 5">
                <a:extLst>
                  <a:ext uri="{FF2B5EF4-FFF2-40B4-BE49-F238E27FC236}">
                    <a16:creationId xmlns:a16="http://schemas.microsoft.com/office/drawing/2014/main" id="{E17E7FBF-EE7C-2772-A182-65A18E09DA40}"/>
                  </a:ext>
                </a:extLst>
              </p:cNvPr>
              <p:cNvSpPr txBox="1">
                <a:spLocks noRot="1" noChangeAspect="1" noMove="1" noResize="1" noEditPoints="1" noAdjustHandles="1" noChangeArrowheads="1" noChangeShapeType="1" noTextEdit="1"/>
              </p:cNvSpPr>
              <p:nvPr/>
            </p:nvSpPr>
            <p:spPr>
              <a:xfrm rot="16200000">
                <a:off x="3408451" y="1268357"/>
                <a:ext cx="1300949" cy="703013"/>
              </a:xfrm>
              <a:prstGeom prst="rect">
                <a:avLst/>
              </a:prstGeom>
              <a:blipFill>
                <a:blip r:embed="rId3"/>
                <a:stretch>
                  <a:fillRect/>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6DA083BE-A918-3A3E-7879-57C9444D4428}"/>
                  </a:ext>
                </a:extLst>
              </p:cNvPr>
              <p:cNvSpPr txBox="1"/>
              <p:nvPr/>
            </p:nvSpPr>
            <p:spPr>
              <a:xfrm>
                <a:off x="9571703" y="1730022"/>
                <a:ext cx="1300949" cy="70301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tr-TR" sz="4500" i="1" smtClean="0">
                          <a:latin typeface="Cambria Math" panose="02040503050406030204" pitchFamily="18" charset="0"/>
                        </a:rPr>
                        <m:t>⬇</m:t>
                      </m:r>
                    </m:oMath>
                  </m:oMathPara>
                </a14:m>
                <a:endParaRPr lang="tr-TR" sz="4500" dirty="0"/>
              </a:p>
            </p:txBody>
          </p:sp>
        </mc:Choice>
        <mc:Fallback xmlns="">
          <p:sp>
            <p:nvSpPr>
              <p:cNvPr id="7" name="TextBox 6">
                <a:extLst>
                  <a:ext uri="{FF2B5EF4-FFF2-40B4-BE49-F238E27FC236}">
                    <a16:creationId xmlns:a16="http://schemas.microsoft.com/office/drawing/2014/main" id="{6DA083BE-A918-3A3E-7879-57C9444D4428}"/>
                  </a:ext>
                </a:extLst>
              </p:cNvPr>
              <p:cNvSpPr txBox="1">
                <a:spLocks noRot="1" noChangeAspect="1" noMove="1" noResize="1" noEditPoints="1" noAdjustHandles="1" noChangeArrowheads="1" noChangeShapeType="1" noTextEdit="1"/>
              </p:cNvSpPr>
              <p:nvPr/>
            </p:nvSpPr>
            <p:spPr>
              <a:xfrm>
                <a:off x="9571703" y="1730022"/>
                <a:ext cx="1300949" cy="703013"/>
              </a:xfrm>
              <a:prstGeom prst="rect">
                <a:avLst/>
              </a:prstGeom>
              <a:blipFill>
                <a:blip r:embed="rId4"/>
                <a:stretch>
                  <a:fillRect/>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791E18E2-2050-5BD5-F0D0-F9A8685C12CC}"/>
                  </a:ext>
                </a:extLst>
              </p:cNvPr>
              <p:cNvSpPr txBox="1"/>
              <p:nvPr/>
            </p:nvSpPr>
            <p:spPr>
              <a:xfrm rot="16200000">
                <a:off x="7545914" y="5856019"/>
                <a:ext cx="1300949" cy="70301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tr-TR" sz="4500" i="1" smtClean="0">
                          <a:latin typeface="Cambria Math" panose="02040503050406030204" pitchFamily="18" charset="0"/>
                        </a:rPr>
                        <m:t>⬇</m:t>
                      </m:r>
                    </m:oMath>
                  </m:oMathPara>
                </a14:m>
                <a:endParaRPr lang="tr-TR" sz="4500" dirty="0"/>
              </a:p>
            </p:txBody>
          </p:sp>
        </mc:Choice>
        <mc:Fallback xmlns="">
          <p:sp>
            <p:nvSpPr>
              <p:cNvPr id="8" name="TextBox 7">
                <a:extLst>
                  <a:ext uri="{FF2B5EF4-FFF2-40B4-BE49-F238E27FC236}">
                    <a16:creationId xmlns:a16="http://schemas.microsoft.com/office/drawing/2014/main" id="{791E18E2-2050-5BD5-F0D0-F9A8685C12CC}"/>
                  </a:ext>
                </a:extLst>
              </p:cNvPr>
              <p:cNvSpPr txBox="1">
                <a:spLocks noRot="1" noChangeAspect="1" noMove="1" noResize="1" noEditPoints="1" noAdjustHandles="1" noChangeArrowheads="1" noChangeShapeType="1" noTextEdit="1"/>
              </p:cNvSpPr>
              <p:nvPr/>
            </p:nvSpPr>
            <p:spPr>
              <a:xfrm rot="16200000">
                <a:off x="7545914" y="5856019"/>
                <a:ext cx="1300949" cy="703013"/>
              </a:xfrm>
              <a:prstGeom prst="rect">
                <a:avLst/>
              </a:prstGeom>
              <a:blipFill>
                <a:blip r:embed="rId5"/>
                <a:stretch>
                  <a:fillRect/>
                </a:stretch>
              </a:blipFill>
            </p:spPr>
            <p:txBody>
              <a:bodyPr/>
              <a:lstStyle/>
              <a:p>
                <a:r>
                  <a:rPr lang="tr-TR">
                    <a:noFill/>
                  </a:rPr>
                  <a:t> </a:t>
                </a:r>
              </a:p>
            </p:txBody>
          </p:sp>
        </mc:Fallback>
      </mc:AlternateContent>
    </p:spTree>
    <p:extLst>
      <p:ext uri="{BB962C8B-B14F-4D97-AF65-F5344CB8AC3E}">
        <p14:creationId xmlns:p14="http://schemas.microsoft.com/office/powerpoint/2010/main" val="42408146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60"/>
        <p:cNvGrpSpPr/>
        <p:nvPr/>
      </p:nvGrpSpPr>
      <p:grpSpPr>
        <a:xfrm>
          <a:off x="0" y="0"/>
          <a:ext cx="0" cy="0"/>
          <a:chOff x="0" y="0"/>
          <a:chExt cx="0" cy="0"/>
        </a:xfrm>
      </p:grpSpPr>
      <p:grpSp>
        <p:nvGrpSpPr>
          <p:cNvPr id="561" name="Google Shape;561;p6"/>
          <p:cNvGrpSpPr/>
          <p:nvPr/>
        </p:nvGrpSpPr>
        <p:grpSpPr>
          <a:xfrm>
            <a:off x="978610" y="6149889"/>
            <a:ext cx="3259091" cy="362713"/>
            <a:chOff x="871957" y="6027056"/>
            <a:chExt cx="3259091" cy="362713"/>
          </a:xfrm>
        </p:grpSpPr>
        <p:pic>
          <p:nvPicPr>
            <p:cNvPr id="562" name="Google Shape;562;p6"/>
            <p:cNvPicPr preferRelativeResize="0"/>
            <p:nvPr/>
          </p:nvPicPr>
          <p:blipFill rotWithShape="1">
            <a:blip r:embed="rId3">
              <a:alphaModFix/>
            </a:blip>
            <a:srcRect/>
            <a:stretch/>
          </p:blipFill>
          <p:spPr>
            <a:xfrm>
              <a:off x="871957" y="6027056"/>
              <a:ext cx="344425" cy="362713"/>
            </a:xfrm>
            <a:prstGeom prst="rect">
              <a:avLst/>
            </a:prstGeom>
            <a:noFill/>
            <a:ln>
              <a:noFill/>
            </a:ln>
          </p:spPr>
        </p:pic>
        <p:sp>
          <p:nvSpPr>
            <p:cNvPr id="563" name="Google Shape;563;p6"/>
            <p:cNvSpPr txBox="1"/>
            <p:nvPr/>
          </p:nvSpPr>
          <p:spPr>
            <a:xfrm>
              <a:off x="1216382" y="6027056"/>
              <a:ext cx="2914666" cy="307736"/>
            </a:xfrm>
            <a:prstGeom prst="rect">
              <a:avLst/>
            </a:prstGeom>
            <a:noFill/>
            <a:ln>
              <a:noFill/>
            </a:ln>
          </p:spPr>
          <p:txBody>
            <a:bodyPr spcFirstLastPara="1" wrap="square" lIns="91425" tIns="45700" rIns="91425" bIns="45700" anchor="t" anchorCtr="0">
              <a:spAutoFit/>
            </a:bodyPr>
            <a:lstStyle/>
            <a:p>
              <a:pPr lvl="0"/>
              <a:r>
                <a:rPr lang="tr-TR" b="1" dirty="0">
                  <a:solidFill>
                    <a:schemeClr val="lt1"/>
                  </a:solidFill>
                  <a:latin typeface="Calibri"/>
                  <a:ea typeface="Calibri"/>
                  <a:cs typeface="Calibri"/>
                  <a:sym typeface="Calibri"/>
                </a:rPr>
                <a:t>https://ulkemyanimda.eba.gov.tr/</a:t>
              </a:r>
              <a:endParaRPr sz="1400" dirty="0">
                <a:solidFill>
                  <a:schemeClr val="lt1"/>
                </a:solidFill>
                <a:latin typeface="Calibri"/>
                <a:ea typeface="Calibri"/>
                <a:cs typeface="Calibri"/>
                <a:sym typeface="Calibri"/>
              </a:endParaRPr>
            </a:p>
          </p:txBody>
        </p:sp>
      </p:grpSp>
      <p:grpSp>
        <p:nvGrpSpPr>
          <p:cNvPr id="564" name="Google Shape;564;p6"/>
          <p:cNvGrpSpPr/>
          <p:nvPr/>
        </p:nvGrpSpPr>
        <p:grpSpPr>
          <a:xfrm>
            <a:off x="4944218" y="6149889"/>
            <a:ext cx="3177226" cy="366023"/>
            <a:chOff x="3479260" y="5513444"/>
            <a:chExt cx="3177226" cy="366023"/>
          </a:xfrm>
        </p:grpSpPr>
        <p:pic>
          <p:nvPicPr>
            <p:cNvPr id="565" name="Google Shape;565;p6"/>
            <p:cNvPicPr preferRelativeResize="0"/>
            <p:nvPr/>
          </p:nvPicPr>
          <p:blipFill rotWithShape="1">
            <a:blip r:embed="rId4">
              <a:alphaModFix/>
            </a:blip>
            <a:srcRect/>
            <a:stretch/>
          </p:blipFill>
          <p:spPr>
            <a:xfrm>
              <a:off x="3479260" y="5516754"/>
              <a:ext cx="362713" cy="362713"/>
            </a:xfrm>
            <a:prstGeom prst="rect">
              <a:avLst/>
            </a:prstGeom>
            <a:noFill/>
            <a:ln>
              <a:noFill/>
            </a:ln>
          </p:spPr>
        </p:pic>
        <p:sp>
          <p:nvSpPr>
            <p:cNvPr id="566" name="Google Shape;566;p6"/>
            <p:cNvSpPr txBox="1"/>
            <p:nvPr/>
          </p:nvSpPr>
          <p:spPr>
            <a:xfrm>
              <a:off x="3841973" y="5513444"/>
              <a:ext cx="2814513" cy="307736"/>
            </a:xfrm>
            <a:prstGeom prst="rect">
              <a:avLst/>
            </a:prstGeom>
            <a:noFill/>
            <a:ln>
              <a:noFill/>
            </a:ln>
          </p:spPr>
          <p:txBody>
            <a:bodyPr spcFirstLastPara="1" wrap="square" lIns="91425" tIns="45700" rIns="91425" bIns="45700" anchor="t" anchorCtr="0">
              <a:spAutoFit/>
            </a:bodyPr>
            <a:lstStyle/>
            <a:p>
              <a:pPr lvl="0"/>
              <a:r>
                <a:rPr lang="tr-TR" sz="1400" b="1" dirty="0">
                  <a:solidFill>
                    <a:schemeClr val="lt1"/>
                  </a:solidFill>
                  <a:latin typeface="Calibri"/>
                  <a:ea typeface="Calibri"/>
                  <a:cs typeface="Calibri"/>
                  <a:sym typeface="Calibri"/>
                </a:rPr>
                <a:t>https://x.com/</a:t>
              </a:r>
              <a:r>
                <a:rPr lang="tr-TR" b="1" dirty="0">
                  <a:solidFill>
                    <a:schemeClr val="lt1"/>
                  </a:solidFill>
                  <a:latin typeface="Calibri"/>
                  <a:ea typeface="Calibri"/>
                  <a:cs typeface="Calibri"/>
                  <a:sym typeface="Calibri"/>
                </a:rPr>
                <a:t> </a:t>
              </a:r>
              <a:r>
                <a:rPr lang="tr-TR" b="1" dirty="0" err="1">
                  <a:solidFill>
                    <a:schemeClr val="lt1"/>
                  </a:solidFill>
                  <a:latin typeface="Calibri"/>
                  <a:ea typeface="Calibri"/>
                  <a:cs typeface="Calibri"/>
                  <a:sym typeface="Calibri"/>
                </a:rPr>
                <a:t>ulkemyanimda</a:t>
              </a:r>
              <a:endParaRPr dirty="0"/>
            </a:p>
          </p:txBody>
        </p:sp>
      </p:grpSp>
      <p:grpSp>
        <p:nvGrpSpPr>
          <p:cNvPr id="567" name="Google Shape;567;p6"/>
          <p:cNvGrpSpPr/>
          <p:nvPr/>
        </p:nvGrpSpPr>
        <p:grpSpPr>
          <a:xfrm>
            <a:off x="8928114" y="6146579"/>
            <a:ext cx="2978752" cy="366023"/>
            <a:chOff x="3479260" y="6034567"/>
            <a:chExt cx="2978752" cy="366023"/>
          </a:xfrm>
        </p:grpSpPr>
        <p:pic>
          <p:nvPicPr>
            <p:cNvPr id="568" name="Google Shape;568;p6"/>
            <p:cNvPicPr preferRelativeResize="0"/>
            <p:nvPr/>
          </p:nvPicPr>
          <p:blipFill rotWithShape="1">
            <a:blip r:embed="rId5">
              <a:alphaModFix/>
            </a:blip>
            <a:srcRect/>
            <a:stretch/>
          </p:blipFill>
          <p:spPr>
            <a:xfrm>
              <a:off x="3479260" y="6037877"/>
              <a:ext cx="362713" cy="362713"/>
            </a:xfrm>
            <a:prstGeom prst="rect">
              <a:avLst/>
            </a:prstGeom>
            <a:noFill/>
            <a:ln>
              <a:noFill/>
            </a:ln>
          </p:spPr>
        </p:pic>
        <p:sp>
          <p:nvSpPr>
            <p:cNvPr id="569" name="Google Shape;569;p6"/>
            <p:cNvSpPr txBox="1"/>
            <p:nvPr/>
          </p:nvSpPr>
          <p:spPr>
            <a:xfrm>
              <a:off x="3841973" y="6034567"/>
              <a:ext cx="2616039" cy="307736"/>
            </a:xfrm>
            <a:prstGeom prst="rect">
              <a:avLst/>
            </a:prstGeom>
            <a:noFill/>
            <a:ln>
              <a:noFill/>
            </a:ln>
          </p:spPr>
          <p:txBody>
            <a:bodyPr spcFirstLastPara="1" wrap="square" lIns="91425" tIns="45700" rIns="91425" bIns="45700" anchor="t" anchorCtr="0">
              <a:spAutoFit/>
            </a:bodyPr>
            <a:lstStyle/>
            <a:p>
              <a:pPr lvl="0"/>
              <a:r>
                <a:rPr lang="tr-TR" b="1" dirty="0" err="1">
                  <a:solidFill>
                    <a:schemeClr val="lt1"/>
                  </a:solidFill>
                  <a:latin typeface="Calibri"/>
                  <a:ea typeface="Calibri"/>
                  <a:cs typeface="Calibri"/>
                  <a:sym typeface="Calibri"/>
                </a:rPr>
                <a:t>ulkemyanimda</a:t>
              </a:r>
              <a:endParaRPr sz="1400" b="1" dirty="0">
                <a:solidFill>
                  <a:schemeClr val="lt1"/>
                </a:solidFill>
                <a:latin typeface="Calibri"/>
                <a:ea typeface="Calibri"/>
                <a:cs typeface="Calibri"/>
                <a:sym typeface="Calibri"/>
              </a:endParaRPr>
            </a:p>
          </p:txBody>
        </p:sp>
      </p:grpSp>
      <p:sp>
        <p:nvSpPr>
          <p:cNvPr id="570" name="Google Shape;570;p6"/>
          <p:cNvSpPr txBox="1"/>
          <p:nvPr/>
        </p:nvSpPr>
        <p:spPr>
          <a:xfrm>
            <a:off x="2148674" y="4876207"/>
            <a:ext cx="7894652" cy="769441"/>
          </a:xfrm>
          <a:prstGeom prst="rect">
            <a:avLst/>
          </a:prstGeom>
          <a:no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r>
              <a:rPr lang="tr-TR" sz="4400" b="1">
                <a:solidFill>
                  <a:schemeClr val="lt1"/>
                </a:solidFill>
                <a:latin typeface="Calibri"/>
                <a:ea typeface="Calibri"/>
                <a:cs typeface="Calibri"/>
                <a:sym typeface="Calibri"/>
              </a:rPr>
              <a:t>TEŞEKKÜRLER</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a:extLst>
              <a:ext uri="{FF2B5EF4-FFF2-40B4-BE49-F238E27FC236}">
                <a16:creationId xmlns:a16="http://schemas.microsoft.com/office/drawing/2014/main" id="{FD95B02E-C17A-DBF2-DBB3-14667E1D09A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509" r="9303"/>
          <a:stretch/>
        </p:blipFill>
        <p:spPr bwMode="auto">
          <a:xfrm>
            <a:off x="0" y="806856"/>
            <a:ext cx="4336730" cy="4862423"/>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6C8587EC-5CDA-C6FA-2711-0B9B4E0FF7C2}"/>
              </a:ext>
            </a:extLst>
          </p:cNvPr>
          <p:cNvSpPr txBox="1"/>
          <p:nvPr/>
        </p:nvSpPr>
        <p:spPr>
          <a:xfrm>
            <a:off x="4336730" y="1265784"/>
            <a:ext cx="7657150" cy="4893647"/>
          </a:xfrm>
          <a:prstGeom prst="rect">
            <a:avLst/>
          </a:prstGeom>
          <a:noFill/>
        </p:spPr>
        <p:txBody>
          <a:bodyPr wrap="square">
            <a:spAutoFit/>
          </a:bodyPr>
          <a:lstStyle/>
          <a:p>
            <a:pPr>
              <a:buFont typeface="+mj-lt"/>
              <a:buAutoNum type="arabicPeriod"/>
            </a:pPr>
            <a:r>
              <a:rPr lang="en-GB" sz="2400" b="1" dirty="0" err="1"/>
              <a:t>Ücretsiz</a:t>
            </a:r>
            <a:r>
              <a:rPr lang="en-GB" sz="2400" b="1" dirty="0"/>
              <a:t> </a:t>
            </a:r>
            <a:r>
              <a:rPr lang="en-GB" sz="2400" b="1" dirty="0" err="1"/>
              <a:t>ve</a:t>
            </a:r>
            <a:r>
              <a:rPr lang="en-GB" sz="2400" b="1" dirty="0"/>
              <a:t> </a:t>
            </a:r>
            <a:r>
              <a:rPr lang="en-GB" sz="2400" b="1" dirty="0" err="1"/>
              <a:t>Açık</a:t>
            </a:r>
            <a:r>
              <a:rPr lang="en-GB" sz="2400" b="1" dirty="0"/>
              <a:t> Kaynak:</a:t>
            </a:r>
            <a:endParaRPr lang="en-GB" sz="2400" dirty="0"/>
          </a:p>
          <a:p>
            <a:pPr marL="742950" lvl="1" indent="-285750">
              <a:buFont typeface="+mj-lt"/>
              <a:buAutoNum type="arabicPeriod"/>
            </a:pPr>
            <a:r>
              <a:rPr lang="en-GB" sz="2400" dirty="0" err="1"/>
              <a:t>Lisans</a:t>
            </a:r>
            <a:r>
              <a:rPr lang="en-GB" sz="2400" dirty="0"/>
              <a:t> </a:t>
            </a:r>
            <a:r>
              <a:rPr lang="en-GB" sz="2400" dirty="0" err="1"/>
              <a:t>ücreti</a:t>
            </a:r>
            <a:r>
              <a:rPr lang="en-GB" sz="2400" dirty="0"/>
              <a:t> yok.</a:t>
            </a:r>
          </a:p>
          <a:p>
            <a:pPr marL="742950" lvl="1" indent="-285750">
              <a:buFont typeface="+mj-lt"/>
              <a:buAutoNum type="arabicPeriod"/>
            </a:pPr>
            <a:r>
              <a:rPr lang="en-GB" sz="2400" dirty="0"/>
              <a:t>Kaynak </a:t>
            </a:r>
            <a:r>
              <a:rPr lang="en-GB" sz="2400" dirty="0" err="1"/>
              <a:t>kodları</a:t>
            </a:r>
            <a:r>
              <a:rPr lang="en-GB" sz="2400" dirty="0"/>
              <a:t> </a:t>
            </a:r>
            <a:r>
              <a:rPr lang="en-GB" sz="2400" dirty="0" err="1">
                <a:solidFill>
                  <a:srgbClr val="FF0000"/>
                </a:solidFill>
              </a:rPr>
              <a:t>değiştirilebilir</a:t>
            </a:r>
            <a:r>
              <a:rPr lang="en-GB" sz="2400" dirty="0"/>
              <a:t> </a:t>
            </a:r>
            <a:r>
              <a:rPr lang="en-GB" sz="2400" dirty="0" err="1"/>
              <a:t>ve</a:t>
            </a:r>
            <a:r>
              <a:rPr lang="en-GB" sz="2400" dirty="0"/>
              <a:t> </a:t>
            </a:r>
            <a:r>
              <a:rPr lang="en-GB" sz="2400" dirty="0" err="1">
                <a:solidFill>
                  <a:srgbClr val="FF0000"/>
                </a:solidFill>
              </a:rPr>
              <a:t>özelleştirilebilir</a:t>
            </a:r>
            <a:r>
              <a:rPr lang="en-GB" sz="2400" dirty="0"/>
              <a:t>.</a:t>
            </a:r>
          </a:p>
          <a:p>
            <a:pPr>
              <a:buFont typeface="+mj-lt"/>
              <a:buAutoNum type="arabicPeriod"/>
            </a:pPr>
            <a:r>
              <a:rPr lang="en-GB" sz="2400" b="1" dirty="0" err="1"/>
              <a:t>Kapsamlı</a:t>
            </a:r>
            <a:r>
              <a:rPr lang="en-GB" sz="2400" b="1" dirty="0"/>
              <a:t> </a:t>
            </a:r>
            <a:r>
              <a:rPr lang="en-GB" sz="2400" b="1" dirty="0" err="1"/>
              <a:t>Özellikler</a:t>
            </a:r>
            <a:r>
              <a:rPr lang="en-GB" sz="2400" b="1" dirty="0"/>
              <a:t>:</a:t>
            </a:r>
            <a:endParaRPr lang="en-GB" sz="2400" dirty="0"/>
          </a:p>
          <a:p>
            <a:pPr marL="742950" lvl="1" indent="-285750">
              <a:buFont typeface="+mj-lt"/>
              <a:buAutoNum type="arabicPeriod"/>
            </a:pPr>
            <a:r>
              <a:rPr lang="en-GB" sz="2400" dirty="0"/>
              <a:t>Ders </a:t>
            </a:r>
            <a:r>
              <a:rPr lang="en-GB" sz="2400" dirty="0" err="1"/>
              <a:t>materyali</a:t>
            </a:r>
            <a:r>
              <a:rPr lang="en-GB" sz="2400" dirty="0"/>
              <a:t> </a:t>
            </a:r>
            <a:r>
              <a:rPr lang="en-GB" sz="2400" dirty="0" err="1"/>
              <a:t>paylaşımı</a:t>
            </a:r>
            <a:endParaRPr lang="en-GB" sz="2400" dirty="0"/>
          </a:p>
          <a:p>
            <a:pPr marL="742950" lvl="1" indent="-285750">
              <a:buFont typeface="+mj-lt"/>
              <a:buAutoNum type="arabicPeriod"/>
            </a:pPr>
            <a:r>
              <a:rPr lang="en-GB" sz="2400" dirty="0" err="1"/>
              <a:t>Çevrim</a:t>
            </a:r>
            <a:r>
              <a:rPr lang="en-GB" sz="2400" dirty="0"/>
              <a:t> </a:t>
            </a:r>
            <a:r>
              <a:rPr lang="en-GB" sz="2400" dirty="0" err="1"/>
              <a:t>içi</a:t>
            </a:r>
            <a:r>
              <a:rPr lang="en-GB" sz="2400" dirty="0"/>
              <a:t> </a:t>
            </a:r>
            <a:r>
              <a:rPr lang="en-GB" sz="2400" dirty="0" err="1"/>
              <a:t>sınav</a:t>
            </a:r>
            <a:r>
              <a:rPr lang="en-GB" sz="2400" dirty="0"/>
              <a:t> </a:t>
            </a:r>
            <a:r>
              <a:rPr lang="en-GB" sz="2400" dirty="0" err="1"/>
              <a:t>ve</a:t>
            </a:r>
            <a:r>
              <a:rPr lang="en-GB" sz="2400" dirty="0"/>
              <a:t> quiz </a:t>
            </a:r>
            <a:r>
              <a:rPr lang="en-GB" sz="2400" dirty="0" err="1"/>
              <a:t>oluşturma</a:t>
            </a:r>
            <a:endParaRPr lang="en-GB" sz="2400" dirty="0"/>
          </a:p>
          <a:p>
            <a:pPr marL="742950" lvl="1" indent="-285750">
              <a:buFont typeface="+mj-lt"/>
              <a:buAutoNum type="arabicPeriod"/>
            </a:pPr>
            <a:r>
              <a:rPr lang="en-GB" sz="2400" dirty="0"/>
              <a:t>Forum, </a:t>
            </a:r>
            <a:r>
              <a:rPr lang="en-GB" sz="2400" dirty="0" err="1"/>
              <a:t>anket</a:t>
            </a:r>
            <a:r>
              <a:rPr lang="en-GB" sz="2400" dirty="0"/>
              <a:t>, </a:t>
            </a:r>
            <a:r>
              <a:rPr lang="en-GB" sz="2400" dirty="0" err="1"/>
              <a:t>sohbet</a:t>
            </a:r>
            <a:r>
              <a:rPr lang="en-GB" sz="2400" dirty="0"/>
              <a:t> </a:t>
            </a:r>
            <a:r>
              <a:rPr lang="en-GB" sz="2400" dirty="0" err="1"/>
              <a:t>gibi</a:t>
            </a:r>
            <a:r>
              <a:rPr lang="en-GB" sz="2400" dirty="0"/>
              <a:t> </a:t>
            </a:r>
            <a:r>
              <a:rPr lang="en-GB" sz="2400" dirty="0" err="1"/>
              <a:t>etkileşim</a:t>
            </a:r>
            <a:r>
              <a:rPr lang="en-GB" sz="2400" dirty="0"/>
              <a:t> </a:t>
            </a:r>
            <a:r>
              <a:rPr lang="en-GB" sz="2400" dirty="0" err="1"/>
              <a:t>araçları</a:t>
            </a:r>
            <a:endParaRPr lang="en-GB" sz="2400" dirty="0"/>
          </a:p>
          <a:p>
            <a:pPr>
              <a:buFont typeface="+mj-lt"/>
              <a:buAutoNum type="arabicPeriod"/>
            </a:pPr>
            <a:r>
              <a:rPr lang="en-GB" sz="2400" b="1" dirty="0" err="1"/>
              <a:t>Esneklik</a:t>
            </a:r>
            <a:r>
              <a:rPr lang="en-GB" sz="2400" b="1" dirty="0"/>
              <a:t> </a:t>
            </a:r>
            <a:r>
              <a:rPr lang="en-GB" sz="2400" b="1" dirty="0" err="1"/>
              <a:t>ve</a:t>
            </a:r>
            <a:r>
              <a:rPr lang="en-GB" sz="2400" b="1" dirty="0"/>
              <a:t> </a:t>
            </a:r>
            <a:r>
              <a:rPr lang="en-GB" sz="2400" b="1" dirty="0" err="1"/>
              <a:t>Uyumluluk</a:t>
            </a:r>
            <a:r>
              <a:rPr lang="en-GB" sz="2400" b="1" dirty="0"/>
              <a:t>:</a:t>
            </a:r>
            <a:endParaRPr lang="en-GB" sz="2400" dirty="0"/>
          </a:p>
          <a:p>
            <a:pPr marL="742950" lvl="1" indent="-285750">
              <a:buFont typeface="+mj-lt"/>
              <a:buAutoNum type="arabicPeriod"/>
            </a:pPr>
            <a:r>
              <a:rPr lang="en-GB" sz="2400" dirty="0"/>
              <a:t>Mobil </a:t>
            </a:r>
            <a:r>
              <a:rPr lang="en-GB" sz="2400" dirty="0" err="1"/>
              <a:t>uyumlu</a:t>
            </a:r>
            <a:r>
              <a:rPr lang="en-GB" sz="2400" dirty="0"/>
              <a:t> </a:t>
            </a:r>
            <a:r>
              <a:rPr lang="en-GB" sz="2400" dirty="0" err="1"/>
              <a:t>ve</a:t>
            </a:r>
            <a:r>
              <a:rPr lang="en-GB" sz="2400" dirty="0"/>
              <a:t> </a:t>
            </a:r>
            <a:r>
              <a:rPr lang="en-GB" sz="2400" dirty="0" err="1"/>
              <a:t>farklı</a:t>
            </a:r>
            <a:r>
              <a:rPr lang="en-GB" sz="2400" dirty="0"/>
              <a:t> </a:t>
            </a:r>
            <a:r>
              <a:rPr lang="en-GB" sz="2400" dirty="0" err="1"/>
              <a:t>cihazlardan</a:t>
            </a:r>
            <a:r>
              <a:rPr lang="en-GB" sz="2400" dirty="0"/>
              <a:t> </a:t>
            </a:r>
            <a:r>
              <a:rPr lang="en-GB" sz="2400" dirty="0" err="1"/>
              <a:t>erişilebilir</a:t>
            </a:r>
            <a:r>
              <a:rPr lang="en-GB" sz="2400" dirty="0"/>
              <a:t>.</a:t>
            </a:r>
          </a:p>
          <a:p>
            <a:pPr marL="742950" lvl="1" indent="-285750">
              <a:buFont typeface="+mj-lt"/>
              <a:buAutoNum type="arabicPeriod"/>
            </a:pPr>
            <a:r>
              <a:rPr lang="en-GB" sz="2400" dirty="0" err="1"/>
              <a:t>Modüler</a:t>
            </a:r>
            <a:r>
              <a:rPr lang="en-GB" sz="2400" dirty="0"/>
              <a:t> </a:t>
            </a:r>
            <a:r>
              <a:rPr lang="en-GB" sz="2400" dirty="0" err="1"/>
              <a:t>yapısı</a:t>
            </a:r>
            <a:r>
              <a:rPr lang="en-GB" sz="2400" dirty="0"/>
              <a:t> </a:t>
            </a:r>
            <a:r>
              <a:rPr lang="en-GB" sz="2400" dirty="0" err="1"/>
              <a:t>sayesinde</a:t>
            </a:r>
            <a:r>
              <a:rPr lang="en-GB" sz="2400" dirty="0"/>
              <a:t> yeni </a:t>
            </a:r>
            <a:r>
              <a:rPr lang="en-GB" sz="2400" dirty="0" err="1">
                <a:solidFill>
                  <a:srgbClr val="FF0000"/>
                </a:solidFill>
              </a:rPr>
              <a:t>özellikler</a:t>
            </a:r>
            <a:r>
              <a:rPr lang="en-GB" sz="2400" dirty="0">
                <a:solidFill>
                  <a:srgbClr val="FF0000"/>
                </a:solidFill>
              </a:rPr>
              <a:t> </a:t>
            </a:r>
            <a:r>
              <a:rPr lang="en-GB" sz="2400" dirty="0" err="1">
                <a:solidFill>
                  <a:srgbClr val="FF0000"/>
                </a:solidFill>
              </a:rPr>
              <a:t>eklenebilir</a:t>
            </a:r>
            <a:r>
              <a:rPr lang="en-GB" sz="2400" dirty="0">
                <a:solidFill>
                  <a:srgbClr val="FF0000"/>
                </a:solidFill>
              </a:rPr>
              <a:t>.</a:t>
            </a:r>
          </a:p>
          <a:p>
            <a:pPr>
              <a:buFont typeface="+mj-lt"/>
              <a:buAutoNum type="arabicPeriod"/>
            </a:pPr>
            <a:r>
              <a:rPr lang="en-GB" sz="2400" b="1" dirty="0" err="1"/>
              <a:t>Küresel</a:t>
            </a:r>
            <a:r>
              <a:rPr lang="en-GB" sz="2400" b="1" dirty="0"/>
              <a:t> </a:t>
            </a:r>
            <a:r>
              <a:rPr lang="en-GB" sz="2400" b="1" dirty="0" err="1"/>
              <a:t>Topluluk</a:t>
            </a:r>
            <a:r>
              <a:rPr lang="en-GB" sz="2400" b="1" dirty="0"/>
              <a:t> </a:t>
            </a:r>
            <a:r>
              <a:rPr lang="en-GB" sz="2400" b="1" dirty="0" err="1"/>
              <a:t>Desteği</a:t>
            </a:r>
            <a:r>
              <a:rPr lang="en-GB" sz="2400" b="1" dirty="0"/>
              <a:t>:</a:t>
            </a:r>
            <a:endParaRPr lang="en-GB" sz="2400" dirty="0"/>
          </a:p>
          <a:p>
            <a:pPr marL="742950" lvl="1" indent="-285750">
              <a:buFont typeface="+mj-lt"/>
              <a:buAutoNum type="arabicPeriod"/>
            </a:pPr>
            <a:r>
              <a:rPr lang="en-GB" sz="2400" dirty="0" err="1"/>
              <a:t>Dünya</a:t>
            </a:r>
            <a:r>
              <a:rPr lang="en-GB" sz="2400" dirty="0"/>
              <a:t> </a:t>
            </a:r>
            <a:r>
              <a:rPr lang="en-GB" sz="2400" dirty="0" err="1"/>
              <a:t>çapında</a:t>
            </a:r>
            <a:r>
              <a:rPr lang="en-GB" sz="2400" dirty="0"/>
              <a:t> </a:t>
            </a:r>
            <a:r>
              <a:rPr lang="en-GB" sz="2400" dirty="0" err="1">
                <a:solidFill>
                  <a:srgbClr val="FF0000"/>
                </a:solidFill>
              </a:rPr>
              <a:t>aktif</a:t>
            </a:r>
            <a:r>
              <a:rPr lang="en-GB" sz="2400" dirty="0">
                <a:solidFill>
                  <a:srgbClr val="FF0000"/>
                </a:solidFill>
              </a:rPr>
              <a:t> </a:t>
            </a:r>
            <a:r>
              <a:rPr lang="en-GB" sz="2400" dirty="0" err="1">
                <a:solidFill>
                  <a:srgbClr val="FF0000"/>
                </a:solidFill>
              </a:rPr>
              <a:t>kullanıcı</a:t>
            </a:r>
            <a:r>
              <a:rPr lang="en-GB" sz="2400" dirty="0">
                <a:solidFill>
                  <a:srgbClr val="FF0000"/>
                </a:solidFill>
              </a:rPr>
              <a:t> </a:t>
            </a:r>
            <a:r>
              <a:rPr lang="en-GB" sz="2400" dirty="0" err="1"/>
              <a:t>topluluğu</a:t>
            </a:r>
            <a:r>
              <a:rPr lang="en-GB" sz="2400" dirty="0"/>
              <a:t>.  </a:t>
            </a:r>
            <a:r>
              <a:rPr lang="en-GB" sz="2400" dirty="0">
                <a:hlinkClick r:id="rId3"/>
              </a:rPr>
              <a:t>www</a:t>
            </a:r>
            <a:endParaRPr lang="en-GB" sz="2400" dirty="0"/>
          </a:p>
          <a:p>
            <a:pPr marL="742950" lvl="1" indent="-285750">
              <a:buFont typeface="+mj-lt"/>
              <a:buAutoNum type="arabicPeriod"/>
            </a:pPr>
            <a:r>
              <a:rPr lang="en-GB" sz="2400" dirty="0" err="1"/>
              <a:t>Sürekli</a:t>
            </a:r>
            <a:r>
              <a:rPr lang="en-GB" sz="2400" dirty="0"/>
              <a:t> </a:t>
            </a:r>
            <a:r>
              <a:rPr lang="en-GB" sz="2400" dirty="0" err="1">
                <a:solidFill>
                  <a:srgbClr val="FF0000"/>
                </a:solidFill>
              </a:rPr>
              <a:t>güncellemeler</a:t>
            </a:r>
            <a:r>
              <a:rPr lang="en-GB" sz="2400" dirty="0">
                <a:solidFill>
                  <a:srgbClr val="FF0000"/>
                </a:solidFill>
              </a:rPr>
              <a:t> </a:t>
            </a:r>
            <a:r>
              <a:rPr lang="en-GB" sz="2400" dirty="0" err="1">
                <a:solidFill>
                  <a:srgbClr val="FF0000"/>
                </a:solidFill>
              </a:rPr>
              <a:t>ve</a:t>
            </a:r>
            <a:r>
              <a:rPr lang="en-GB" sz="2400" dirty="0">
                <a:solidFill>
                  <a:srgbClr val="FF0000"/>
                </a:solidFill>
              </a:rPr>
              <a:t> </a:t>
            </a:r>
            <a:r>
              <a:rPr lang="en-GB" sz="2400" dirty="0" err="1">
                <a:solidFill>
                  <a:srgbClr val="FF0000"/>
                </a:solidFill>
              </a:rPr>
              <a:t>gelişmeler</a:t>
            </a:r>
            <a:r>
              <a:rPr lang="en-GB" sz="2400" dirty="0"/>
              <a:t>.</a:t>
            </a:r>
          </a:p>
        </p:txBody>
      </p:sp>
      <p:sp>
        <p:nvSpPr>
          <p:cNvPr id="6" name="Rectangle 5">
            <a:extLst>
              <a:ext uri="{FF2B5EF4-FFF2-40B4-BE49-F238E27FC236}">
                <a16:creationId xmlns:a16="http://schemas.microsoft.com/office/drawing/2014/main" id="{83F308B7-A387-0425-B858-C45D86E366A0}"/>
              </a:ext>
            </a:extLst>
          </p:cNvPr>
          <p:cNvSpPr/>
          <p:nvPr/>
        </p:nvSpPr>
        <p:spPr>
          <a:xfrm>
            <a:off x="272548" y="265391"/>
            <a:ext cx="12199268" cy="707886"/>
          </a:xfrm>
          <a:prstGeom prst="rect">
            <a:avLst/>
          </a:prstGeom>
          <a:noFill/>
        </p:spPr>
        <p:txBody>
          <a:bodyPr wrap="square" lIns="91440" tIns="45720" rIns="91440" bIns="45720">
            <a:spAutoFit/>
          </a:bodyPr>
          <a:lstStyle/>
          <a:p>
            <a:pPr algn="ctr"/>
            <a:r>
              <a:rPr lang="en-GB" sz="4000" b="1" dirty="0" err="1">
                <a:ln w="22225">
                  <a:solidFill>
                    <a:schemeClr val="accent2"/>
                  </a:solidFill>
                  <a:prstDash val="solid"/>
                </a:ln>
                <a:solidFill>
                  <a:schemeClr val="accent2">
                    <a:lumMod val="40000"/>
                    <a:lumOff val="60000"/>
                  </a:schemeClr>
                </a:solidFill>
              </a:rPr>
              <a:t>Neden</a:t>
            </a:r>
            <a:r>
              <a:rPr lang="en-GB" sz="4000" b="1" dirty="0">
                <a:ln w="22225">
                  <a:solidFill>
                    <a:schemeClr val="accent2"/>
                  </a:solidFill>
                  <a:prstDash val="solid"/>
                </a:ln>
                <a:solidFill>
                  <a:schemeClr val="accent2">
                    <a:lumMod val="40000"/>
                    <a:lumOff val="60000"/>
                  </a:schemeClr>
                </a:solidFill>
              </a:rPr>
              <a:t> Moodle </a:t>
            </a:r>
            <a:r>
              <a:rPr lang="en-GB" sz="4000" b="1" dirty="0" err="1">
                <a:ln w="22225">
                  <a:solidFill>
                    <a:schemeClr val="accent2"/>
                  </a:solidFill>
                  <a:prstDash val="solid"/>
                </a:ln>
                <a:solidFill>
                  <a:schemeClr val="accent2">
                    <a:lumMod val="40000"/>
                    <a:lumOff val="60000"/>
                  </a:schemeClr>
                </a:solidFill>
              </a:rPr>
              <a:t>Kullanıyoruz</a:t>
            </a:r>
            <a:r>
              <a:rPr lang="en-GB" sz="4000" b="1" dirty="0">
                <a:ln w="22225">
                  <a:solidFill>
                    <a:schemeClr val="accent2"/>
                  </a:solidFill>
                  <a:prstDash val="solid"/>
                </a:ln>
                <a:solidFill>
                  <a:schemeClr val="accent2">
                    <a:lumMod val="40000"/>
                    <a:lumOff val="60000"/>
                  </a:schemeClr>
                </a:solidFill>
              </a:rPr>
              <a:t>?</a:t>
            </a:r>
          </a:p>
        </p:txBody>
      </p:sp>
    </p:spTree>
    <p:extLst>
      <p:ext uri="{BB962C8B-B14F-4D97-AF65-F5344CB8AC3E}">
        <p14:creationId xmlns:p14="http://schemas.microsoft.com/office/powerpoint/2010/main" val="33749739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D2E30A5-7509-0480-96F1-F8ACC7ABF5E4}"/>
              </a:ext>
            </a:extLst>
          </p:cNvPr>
          <p:cNvPicPr>
            <a:picLocks noChangeAspect="1"/>
          </p:cNvPicPr>
          <p:nvPr/>
        </p:nvPicPr>
        <p:blipFill>
          <a:blip r:embed="rId2"/>
          <a:stretch>
            <a:fillRect/>
          </a:stretch>
        </p:blipFill>
        <p:spPr>
          <a:xfrm>
            <a:off x="7126799" y="424763"/>
            <a:ext cx="4851841" cy="6008474"/>
          </a:xfrm>
          <a:prstGeom prst="rect">
            <a:avLst/>
          </a:prstGeom>
        </p:spPr>
      </p:pic>
    </p:spTree>
    <p:extLst>
      <p:ext uri="{BB962C8B-B14F-4D97-AF65-F5344CB8AC3E}">
        <p14:creationId xmlns:p14="http://schemas.microsoft.com/office/powerpoint/2010/main" val="33451062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ollage of a person holding a sign&#10;&#10;Description automatically generated">
            <a:extLst>
              <a:ext uri="{FF2B5EF4-FFF2-40B4-BE49-F238E27FC236}">
                <a16:creationId xmlns:a16="http://schemas.microsoft.com/office/drawing/2014/main" id="{304D1E46-5B5B-4D17-4305-33AF1E28E05E}"/>
              </a:ext>
            </a:extLst>
          </p:cNvPr>
          <p:cNvPicPr>
            <a:picLocks noChangeAspect="1"/>
          </p:cNvPicPr>
          <p:nvPr/>
        </p:nvPicPr>
        <p:blipFill>
          <a:blip r:embed="rId2"/>
          <a:stretch>
            <a:fillRect/>
          </a:stretch>
        </p:blipFill>
        <p:spPr>
          <a:xfrm>
            <a:off x="1711795" y="796514"/>
            <a:ext cx="8768410" cy="5611781"/>
          </a:xfrm>
          <a:prstGeom prst="rect">
            <a:avLst/>
          </a:prstGeom>
        </p:spPr>
      </p:pic>
    </p:spTree>
    <p:extLst>
      <p:ext uri="{BB962C8B-B14F-4D97-AF65-F5344CB8AC3E}">
        <p14:creationId xmlns:p14="http://schemas.microsoft.com/office/powerpoint/2010/main" val="35890292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erson with a mustache&#10;&#10;AI-generated content may be incorrect.">
            <a:extLst>
              <a:ext uri="{FF2B5EF4-FFF2-40B4-BE49-F238E27FC236}">
                <a16:creationId xmlns:a16="http://schemas.microsoft.com/office/drawing/2014/main" id="{EADAD139-0C61-AF8C-B229-1DECFBB7D5E5}"/>
              </a:ext>
            </a:extLst>
          </p:cNvPr>
          <p:cNvPicPr>
            <a:picLocks noChangeAspect="1"/>
          </p:cNvPicPr>
          <p:nvPr/>
        </p:nvPicPr>
        <p:blipFill>
          <a:blip r:embed="rId2"/>
          <a:stretch>
            <a:fillRect/>
          </a:stretch>
        </p:blipFill>
        <p:spPr>
          <a:xfrm>
            <a:off x="1519083" y="1105208"/>
            <a:ext cx="9566788" cy="5388998"/>
          </a:xfrm>
          <a:prstGeom prst="rect">
            <a:avLst/>
          </a:prstGeom>
        </p:spPr>
      </p:pic>
    </p:spTree>
    <p:extLst>
      <p:ext uri="{BB962C8B-B14F-4D97-AF65-F5344CB8AC3E}">
        <p14:creationId xmlns:p14="http://schemas.microsoft.com/office/powerpoint/2010/main" val="28966028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nline Media 1" title="Ülkem Yanımda | 2025–2026 Eğitim Öğretim Yılı Tanıtım Videosu">
            <a:hlinkClick r:id="" action="ppaction://media"/>
            <a:extLst>
              <a:ext uri="{FF2B5EF4-FFF2-40B4-BE49-F238E27FC236}">
                <a16:creationId xmlns:a16="http://schemas.microsoft.com/office/drawing/2014/main" id="{8617951B-87D3-5989-AB5F-B30D1AD3AC7C}"/>
              </a:ext>
            </a:extLst>
          </p:cNvPr>
          <p:cNvPicPr>
            <a:picLocks noRot="1" noChangeAspect="1"/>
          </p:cNvPicPr>
          <p:nvPr>
            <a:videoFile r:link="rId1"/>
          </p:nvPr>
        </p:nvPicPr>
        <p:blipFill>
          <a:blip r:embed="rId3"/>
          <a:stretch>
            <a:fillRect/>
          </a:stretch>
        </p:blipFill>
        <p:spPr>
          <a:xfrm>
            <a:off x="0" y="-25094"/>
            <a:ext cx="12192000" cy="6883094"/>
          </a:xfrm>
          <a:prstGeom prst="rect">
            <a:avLst/>
          </a:prstGeom>
        </p:spPr>
      </p:pic>
    </p:spTree>
    <p:extLst>
      <p:ext uri="{BB962C8B-B14F-4D97-AF65-F5344CB8AC3E}">
        <p14:creationId xmlns:p14="http://schemas.microsoft.com/office/powerpoint/2010/main" val="667233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grpSp>
        <p:nvGrpSpPr>
          <p:cNvPr id="261" name="Google Shape;261;p2"/>
          <p:cNvGrpSpPr/>
          <p:nvPr/>
        </p:nvGrpSpPr>
        <p:grpSpPr>
          <a:xfrm>
            <a:off x="1821438" y="1080776"/>
            <a:ext cx="8815226" cy="4452916"/>
            <a:chOff x="2214633" y="2033453"/>
            <a:chExt cx="7762731" cy="3828087"/>
          </a:xfrm>
        </p:grpSpPr>
        <p:grpSp>
          <p:nvGrpSpPr>
            <p:cNvPr id="262" name="Google Shape;262;p2"/>
            <p:cNvGrpSpPr/>
            <p:nvPr/>
          </p:nvGrpSpPr>
          <p:grpSpPr>
            <a:xfrm>
              <a:off x="3870387" y="4234007"/>
              <a:ext cx="1232988" cy="1627533"/>
              <a:chOff x="7608092" y="6996296"/>
              <a:chExt cx="2701790" cy="3566338"/>
            </a:xfrm>
          </p:grpSpPr>
          <p:sp>
            <p:nvSpPr>
              <p:cNvPr id="263" name="Google Shape;263;p2"/>
              <p:cNvSpPr/>
              <p:nvPr/>
            </p:nvSpPr>
            <p:spPr>
              <a:xfrm>
                <a:off x="8446566" y="7346621"/>
                <a:ext cx="1863316" cy="1928071"/>
              </a:xfrm>
              <a:custGeom>
                <a:avLst/>
                <a:gdLst/>
                <a:ahLst/>
                <a:cxnLst/>
                <a:rect l="l" t="t" r="r" b="b"/>
                <a:pathLst>
                  <a:path w="790227" h="817689" extrusionOk="0">
                    <a:moveTo>
                      <a:pt x="423168" y="805486"/>
                    </a:moveTo>
                    <a:cubicBezTo>
                      <a:pt x="435640" y="796644"/>
                      <a:pt x="432689" y="791319"/>
                      <a:pt x="438211" y="780670"/>
                    </a:cubicBezTo>
                    <a:cubicBezTo>
                      <a:pt x="443733" y="770021"/>
                      <a:pt x="439163" y="765552"/>
                      <a:pt x="448969" y="756234"/>
                    </a:cubicBezTo>
                    <a:cubicBezTo>
                      <a:pt x="458776" y="746917"/>
                      <a:pt x="447160" y="740641"/>
                      <a:pt x="459633" y="734937"/>
                    </a:cubicBezTo>
                    <a:cubicBezTo>
                      <a:pt x="472105" y="729232"/>
                      <a:pt x="470296" y="740261"/>
                      <a:pt x="459633" y="753097"/>
                    </a:cubicBezTo>
                    <a:cubicBezTo>
                      <a:pt x="448969" y="765933"/>
                      <a:pt x="447636" y="769546"/>
                      <a:pt x="460966" y="759752"/>
                    </a:cubicBezTo>
                    <a:cubicBezTo>
                      <a:pt x="474295" y="749959"/>
                      <a:pt x="479246" y="736268"/>
                      <a:pt x="486767" y="720675"/>
                    </a:cubicBezTo>
                    <a:cubicBezTo>
                      <a:pt x="494289" y="705081"/>
                      <a:pt x="500096" y="700327"/>
                      <a:pt x="506761" y="699377"/>
                    </a:cubicBezTo>
                    <a:cubicBezTo>
                      <a:pt x="513425" y="698426"/>
                      <a:pt x="513425" y="682072"/>
                      <a:pt x="512569" y="670853"/>
                    </a:cubicBezTo>
                    <a:cubicBezTo>
                      <a:pt x="511712" y="659633"/>
                      <a:pt x="508094" y="648699"/>
                      <a:pt x="512569" y="641092"/>
                    </a:cubicBezTo>
                    <a:cubicBezTo>
                      <a:pt x="517043" y="633486"/>
                      <a:pt x="512569" y="626450"/>
                      <a:pt x="518852" y="626450"/>
                    </a:cubicBezTo>
                    <a:cubicBezTo>
                      <a:pt x="525136" y="626450"/>
                      <a:pt x="534371" y="616942"/>
                      <a:pt x="544178" y="607434"/>
                    </a:cubicBezTo>
                    <a:cubicBezTo>
                      <a:pt x="550817" y="599982"/>
                      <a:pt x="560373" y="595783"/>
                      <a:pt x="570360" y="595929"/>
                    </a:cubicBezTo>
                    <a:cubicBezTo>
                      <a:pt x="580642" y="595074"/>
                      <a:pt x="574835" y="591461"/>
                      <a:pt x="581499" y="589749"/>
                    </a:cubicBezTo>
                    <a:cubicBezTo>
                      <a:pt x="587556" y="587051"/>
                      <a:pt x="592878" y="582943"/>
                      <a:pt x="597018" y="577769"/>
                    </a:cubicBezTo>
                    <a:cubicBezTo>
                      <a:pt x="601493" y="573776"/>
                      <a:pt x="619678" y="577769"/>
                      <a:pt x="630341" y="577769"/>
                    </a:cubicBezTo>
                    <a:cubicBezTo>
                      <a:pt x="641004" y="577769"/>
                      <a:pt x="648145" y="578720"/>
                      <a:pt x="648145" y="572064"/>
                    </a:cubicBezTo>
                    <a:cubicBezTo>
                      <a:pt x="647879" y="565716"/>
                      <a:pt x="652816" y="560354"/>
                      <a:pt x="659173" y="560088"/>
                    </a:cubicBezTo>
                    <a:cubicBezTo>
                      <a:pt x="659210" y="560087"/>
                      <a:pt x="659247" y="560085"/>
                      <a:pt x="659285" y="560084"/>
                    </a:cubicBezTo>
                    <a:cubicBezTo>
                      <a:pt x="665473" y="560084"/>
                      <a:pt x="668139" y="558277"/>
                      <a:pt x="668139" y="549435"/>
                    </a:cubicBezTo>
                    <a:cubicBezTo>
                      <a:pt x="667453" y="542377"/>
                      <a:pt x="670480" y="535467"/>
                      <a:pt x="676136" y="531179"/>
                    </a:cubicBezTo>
                    <a:cubicBezTo>
                      <a:pt x="681468" y="527186"/>
                      <a:pt x="682420" y="518344"/>
                      <a:pt x="684134" y="512164"/>
                    </a:cubicBezTo>
                    <a:cubicBezTo>
                      <a:pt x="685847" y="505983"/>
                      <a:pt x="691750" y="509977"/>
                      <a:pt x="691750" y="501515"/>
                    </a:cubicBezTo>
                    <a:cubicBezTo>
                      <a:pt x="691750" y="493052"/>
                      <a:pt x="694797" y="483830"/>
                      <a:pt x="694797" y="477079"/>
                    </a:cubicBezTo>
                    <a:cubicBezTo>
                      <a:pt x="694797" y="470328"/>
                      <a:pt x="701938" y="471374"/>
                      <a:pt x="705079" y="466430"/>
                    </a:cubicBezTo>
                    <a:cubicBezTo>
                      <a:pt x="708221" y="461486"/>
                      <a:pt x="702414" y="455401"/>
                      <a:pt x="707269" y="441614"/>
                    </a:cubicBezTo>
                    <a:cubicBezTo>
                      <a:pt x="712125" y="427828"/>
                      <a:pt x="707269" y="414992"/>
                      <a:pt x="707269" y="402536"/>
                    </a:cubicBezTo>
                    <a:cubicBezTo>
                      <a:pt x="707269" y="390081"/>
                      <a:pt x="707269" y="377245"/>
                      <a:pt x="711744" y="373251"/>
                    </a:cubicBezTo>
                    <a:cubicBezTo>
                      <a:pt x="716219" y="369258"/>
                      <a:pt x="713934" y="367071"/>
                      <a:pt x="710411" y="365265"/>
                    </a:cubicBezTo>
                    <a:cubicBezTo>
                      <a:pt x="706888" y="363458"/>
                      <a:pt x="710411" y="358609"/>
                      <a:pt x="713934" y="359465"/>
                    </a:cubicBezTo>
                    <a:cubicBezTo>
                      <a:pt x="717457" y="360321"/>
                      <a:pt x="720598" y="367071"/>
                      <a:pt x="726406" y="363458"/>
                    </a:cubicBezTo>
                    <a:cubicBezTo>
                      <a:pt x="732214" y="359845"/>
                      <a:pt x="737450" y="344442"/>
                      <a:pt x="742401" y="332462"/>
                    </a:cubicBezTo>
                    <a:cubicBezTo>
                      <a:pt x="747352" y="320482"/>
                      <a:pt x="755254" y="320482"/>
                      <a:pt x="761443" y="317820"/>
                    </a:cubicBezTo>
                    <a:cubicBezTo>
                      <a:pt x="767631" y="315157"/>
                      <a:pt x="781056" y="300040"/>
                      <a:pt x="790005" y="278266"/>
                    </a:cubicBezTo>
                    <a:cubicBezTo>
                      <a:pt x="798955" y="256493"/>
                      <a:pt x="789529" y="235195"/>
                      <a:pt x="786006" y="220172"/>
                    </a:cubicBezTo>
                    <a:cubicBezTo>
                      <a:pt x="782484" y="205150"/>
                      <a:pt x="777533" y="208192"/>
                      <a:pt x="768679" y="208572"/>
                    </a:cubicBezTo>
                    <a:cubicBezTo>
                      <a:pt x="759824" y="208953"/>
                      <a:pt x="742877" y="206861"/>
                      <a:pt x="720598" y="182901"/>
                    </a:cubicBezTo>
                    <a:cubicBezTo>
                      <a:pt x="706711" y="165288"/>
                      <a:pt x="683399" y="158032"/>
                      <a:pt x="661950" y="164645"/>
                    </a:cubicBezTo>
                    <a:cubicBezTo>
                      <a:pt x="647288" y="168639"/>
                      <a:pt x="632150" y="157514"/>
                      <a:pt x="622439" y="155137"/>
                    </a:cubicBezTo>
                    <a:cubicBezTo>
                      <a:pt x="612728" y="152760"/>
                      <a:pt x="603397" y="165406"/>
                      <a:pt x="596161" y="168068"/>
                    </a:cubicBezTo>
                    <a:cubicBezTo>
                      <a:pt x="588926" y="170731"/>
                      <a:pt x="599779" y="157324"/>
                      <a:pt x="600160" y="149052"/>
                    </a:cubicBezTo>
                    <a:cubicBezTo>
                      <a:pt x="600541" y="140780"/>
                      <a:pt x="573502" y="128610"/>
                      <a:pt x="553127" y="120528"/>
                    </a:cubicBezTo>
                    <a:cubicBezTo>
                      <a:pt x="532753" y="112446"/>
                      <a:pt x="523803" y="116535"/>
                      <a:pt x="523803" y="129371"/>
                    </a:cubicBezTo>
                    <a:cubicBezTo>
                      <a:pt x="523803" y="142207"/>
                      <a:pt x="515710" y="125377"/>
                      <a:pt x="509522" y="138879"/>
                    </a:cubicBezTo>
                    <a:cubicBezTo>
                      <a:pt x="503333" y="152380"/>
                      <a:pt x="491718" y="143728"/>
                      <a:pt x="499335" y="138879"/>
                    </a:cubicBezTo>
                    <a:cubicBezTo>
                      <a:pt x="507292" y="133751"/>
                      <a:pt x="513449" y="126273"/>
                      <a:pt x="516948" y="117486"/>
                    </a:cubicBezTo>
                    <a:cubicBezTo>
                      <a:pt x="519614" y="109023"/>
                      <a:pt x="487624" y="102368"/>
                      <a:pt x="476485" y="106837"/>
                    </a:cubicBezTo>
                    <a:cubicBezTo>
                      <a:pt x="465345" y="111305"/>
                      <a:pt x="472486" y="127279"/>
                      <a:pt x="463632" y="122335"/>
                    </a:cubicBezTo>
                    <a:cubicBezTo>
                      <a:pt x="454777" y="117391"/>
                      <a:pt x="461823" y="105506"/>
                      <a:pt x="468963" y="105981"/>
                    </a:cubicBezTo>
                    <a:cubicBezTo>
                      <a:pt x="476104" y="106456"/>
                      <a:pt x="484006" y="91719"/>
                      <a:pt x="488957" y="81070"/>
                    </a:cubicBezTo>
                    <a:cubicBezTo>
                      <a:pt x="493908" y="70421"/>
                      <a:pt x="480483" y="68614"/>
                      <a:pt x="472486" y="59772"/>
                    </a:cubicBezTo>
                    <a:cubicBezTo>
                      <a:pt x="464488" y="50929"/>
                      <a:pt x="466202" y="25448"/>
                      <a:pt x="458109" y="21740"/>
                    </a:cubicBezTo>
                    <a:cubicBezTo>
                      <a:pt x="448261" y="30764"/>
                      <a:pt x="440217" y="41573"/>
                      <a:pt x="434403" y="53592"/>
                    </a:cubicBezTo>
                    <a:cubicBezTo>
                      <a:pt x="430213" y="66237"/>
                      <a:pt x="424882" y="59011"/>
                      <a:pt x="413362" y="63100"/>
                    </a:cubicBezTo>
                    <a:cubicBezTo>
                      <a:pt x="406183" y="66633"/>
                      <a:pt x="397490" y="64016"/>
                      <a:pt x="393463" y="57110"/>
                    </a:cubicBezTo>
                    <a:cubicBezTo>
                      <a:pt x="390512" y="52261"/>
                      <a:pt x="379087" y="57110"/>
                      <a:pt x="371279" y="56539"/>
                    </a:cubicBezTo>
                    <a:cubicBezTo>
                      <a:pt x="363472" y="55969"/>
                      <a:pt x="368233" y="66047"/>
                      <a:pt x="362806" y="69185"/>
                    </a:cubicBezTo>
                    <a:cubicBezTo>
                      <a:pt x="357379" y="72323"/>
                      <a:pt x="343764" y="63100"/>
                      <a:pt x="338718" y="68519"/>
                    </a:cubicBezTo>
                    <a:cubicBezTo>
                      <a:pt x="333672" y="73939"/>
                      <a:pt x="330911" y="68519"/>
                      <a:pt x="328531" y="73368"/>
                    </a:cubicBezTo>
                    <a:cubicBezTo>
                      <a:pt x="326151" y="78217"/>
                      <a:pt x="317677" y="75175"/>
                      <a:pt x="315297" y="78122"/>
                    </a:cubicBezTo>
                    <a:cubicBezTo>
                      <a:pt x="312917" y="81070"/>
                      <a:pt x="304443" y="82971"/>
                      <a:pt x="293590" y="70896"/>
                    </a:cubicBezTo>
                    <a:cubicBezTo>
                      <a:pt x="282736" y="58821"/>
                      <a:pt x="284640" y="39044"/>
                      <a:pt x="289401" y="35527"/>
                    </a:cubicBezTo>
                    <a:cubicBezTo>
                      <a:pt x="293691" y="31653"/>
                      <a:pt x="294025" y="25039"/>
                      <a:pt x="290147" y="20754"/>
                    </a:cubicBezTo>
                    <a:cubicBezTo>
                      <a:pt x="289409" y="19939"/>
                      <a:pt x="288546" y="19245"/>
                      <a:pt x="287592" y="18697"/>
                    </a:cubicBezTo>
                    <a:cubicBezTo>
                      <a:pt x="281022" y="15655"/>
                      <a:pt x="287592" y="3009"/>
                      <a:pt x="279213" y="1868"/>
                    </a:cubicBezTo>
                    <a:cubicBezTo>
                      <a:pt x="270835" y="727"/>
                      <a:pt x="271977" y="11376"/>
                      <a:pt x="266551" y="13278"/>
                    </a:cubicBezTo>
                    <a:cubicBezTo>
                      <a:pt x="261124" y="15179"/>
                      <a:pt x="247509" y="24117"/>
                      <a:pt x="241892" y="22786"/>
                    </a:cubicBezTo>
                    <a:cubicBezTo>
                      <a:pt x="236274" y="21455"/>
                      <a:pt x="228086" y="24022"/>
                      <a:pt x="228086" y="30582"/>
                    </a:cubicBezTo>
                    <a:cubicBezTo>
                      <a:pt x="228086" y="37143"/>
                      <a:pt x="221422" y="35431"/>
                      <a:pt x="220184" y="30012"/>
                    </a:cubicBezTo>
                    <a:cubicBezTo>
                      <a:pt x="218946" y="24592"/>
                      <a:pt x="206379" y="27540"/>
                      <a:pt x="202761" y="24022"/>
                    </a:cubicBezTo>
                    <a:cubicBezTo>
                      <a:pt x="199143" y="20504"/>
                      <a:pt x="182291" y="22215"/>
                      <a:pt x="189527" y="26399"/>
                    </a:cubicBezTo>
                    <a:cubicBezTo>
                      <a:pt x="195191" y="29109"/>
                      <a:pt x="198375" y="35236"/>
                      <a:pt x="197334" y="41421"/>
                    </a:cubicBezTo>
                    <a:cubicBezTo>
                      <a:pt x="197334" y="47982"/>
                      <a:pt x="202761" y="46175"/>
                      <a:pt x="202761" y="53972"/>
                    </a:cubicBezTo>
                    <a:cubicBezTo>
                      <a:pt x="202761" y="61769"/>
                      <a:pt x="208759" y="56444"/>
                      <a:pt x="213044" y="56444"/>
                    </a:cubicBezTo>
                    <a:cubicBezTo>
                      <a:pt x="217328" y="56444"/>
                      <a:pt x="217233" y="63670"/>
                      <a:pt x="210568" y="64811"/>
                    </a:cubicBezTo>
                    <a:cubicBezTo>
                      <a:pt x="204827" y="65605"/>
                      <a:pt x="200231" y="69965"/>
                      <a:pt x="199143" y="75650"/>
                    </a:cubicBezTo>
                    <a:cubicBezTo>
                      <a:pt x="197334" y="81640"/>
                      <a:pt x="191336" y="77457"/>
                      <a:pt x="185909" y="82211"/>
                    </a:cubicBezTo>
                    <a:cubicBezTo>
                      <a:pt x="180482" y="86965"/>
                      <a:pt x="175722" y="91719"/>
                      <a:pt x="172104" y="89437"/>
                    </a:cubicBezTo>
                    <a:cubicBezTo>
                      <a:pt x="168486" y="87155"/>
                      <a:pt x="165439" y="88867"/>
                      <a:pt x="161250" y="91244"/>
                    </a:cubicBezTo>
                    <a:cubicBezTo>
                      <a:pt x="157061" y="93621"/>
                      <a:pt x="155252" y="91244"/>
                      <a:pt x="149254" y="86490"/>
                    </a:cubicBezTo>
                    <a:cubicBezTo>
                      <a:pt x="143256" y="81736"/>
                      <a:pt x="141923" y="74224"/>
                      <a:pt x="133926" y="66237"/>
                    </a:cubicBezTo>
                    <a:cubicBezTo>
                      <a:pt x="127761" y="69257"/>
                      <a:pt x="121130" y="71218"/>
                      <a:pt x="114313" y="72037"/>
                    </a:cubicBezTo>
                    <a:cubicBezTo>
                      <a:pt x="107267" y="72037"/>
                      <a:pt x="85750" y="70421"/>
                      <a:pt x="84036" y="74224"/>
                    </a:cubicBezTo>
                    <a:cubicBezTo>
                      <a:pt x="82877" y="78682"/>
                      <a:pt x="85083" y="83329"/>
                      <a:pt x="89273" y="85253"/>
                    </a:cubicBezTo>
                    <a:cubicBezTo>
                      <a:pt x="92891" y="86014"/>
                      <a:pt x="100508" y="88201"/>
                      <a:pt x="93272" y="93430"/>
                    </a:cubicBezTo>
                    <a:cubicBezTo>
                      <a:pt x="86036" y="98660"/>
                      <a:pt x="79657" y="91624"/>
                      <a:pt x="79657" y="104174"/>
                    </a:cubicBezTo>
                    <a:cubicBezTo>
                      <a:pt x="79657" y="116725"/>
                      <a:pt x="95842" y="124997"/>
                      <a:pt x="92415" y="136692"/>
                    </a:cubicBezTo>
                    <a:cubicBezTo>
                      <a:pt x="90222" y="145645"/>
                      <a:pt x="88851" y="154778"/>
                      <a:pt x="88321" y="163980"/>
                    </a:cubicBezTo>
                    <a:cubicBezTo>
                      <a:pt x="88321" y="169875"/>
                      <a:pt x="85941" y="190032"/>
                      <a:pt x="80609" y="191173"/>
                    </a:cubicBezTo>
                    <a:cubicBezTo>
                      <a:pt x="75277" y="192314"/>
                      <a:pt x="70612" y="186419"/>
                      <a:pt x="63472" y="192409"/>
                    </a:cubicBezTo>
                    <a:cubicBezTo>
                      <a:pt x="56331" y="198399"/>
                      <a:pt x="47477" y="194691"/>
                      <a:pt x="39193" y="201251"/>
                    </a:cubicBezTo>
                    <a:cubicBezTo>
                      <a:pt x="30910" y="207812"/>
                      <a:pt x="21961" y="205340"/>
                      <a:pt x="21389" y="213041"/>
                    </a:cubicBezTo>
                    <a:cubicBezTo>
                      <a:pt x="20818" y="220743"/>
                      <a:pt x="13106" y="224926"/>
                      <a:pt x="14915" y="232057"/>
                    </a:cubicBezTo>
                    <a:cubicBezTo>
                      <a:pt x="16724" y="239188"/>
                      <a:pt x="11297" y="237382"/>
                      <a:pt x="5966" y="242706"/>
                    </a:cubicBezTo>
                    <a:cubicBezTo>
                      <a:pt x="634" y="248031"/>
                      <a:pt x="6537" y="251549"/>
                      <a:pt x="3014" y="255732"/>
                    </a:cubicBezTo>
                    <a:cubicBezTo>
                      <a:pt x="-508" y="259916"/>
                      <a:pt x="4252" y="266286"/>
                      <a:pt x="8346" y="272847"/>
                    </a:cubicBezTo>
                    <a:cubicBezTo>
                      <a:pt x="12440" y="279407"/>
                      <a:pt x="17200" y="284066"/>
                      <a:pt x="16629" y="290056"/>
                    </a:cubicBezTo>
                    <a:cubicBezTo>
                      <a:pt x="16058" y="296046"/>
                      <a:pt x="20818" y="298328"/>
                      <a:pt x="26721" y="297663"/>
                    </a:cubicBezTo>
                    <a:cubicBezTo>
                      <a:pt x="32624" y="296997"/>
                      <a:pt x="27864" y="308977"/>
                      <a:pt x="37385" y="308977"/>
                    </a:cubicBezTo>
                    <a:cubicBezTo>
                      <a:pt x="46905" y="308977"/>
                      <a:pt x="56426" y="311354"/>
                      <a:pt x="58711" y="306030"/>
                    </a:cubicBezTo>
                    <a:cubicBezTo>
                      <a:pt x="60996" y="300705"/>
                      <a:pt x="67565" y="296522"/>
                      <a:pt x="67565" y="304223"/>
                    </a:cubicBezTo>
                    <a:cubicBezTo>
                      <a:pt x="67565" y="311925"/>
                      <a:pt x="65852" y="332747"/>
                      <a:pt x="72326" y="330275"/>
                    </a:cubicBezTo>
                    <a:cubicBezTo>
                      <a:pt x="80911" y="328085"/>
                      <a:pt x="89932" y="328282"/>
                      <a:pt x="98413" y="330846"/>
                    </a:cubicBezTo>
                    <a:cubicBezTo>
                      <a:pt x="104482" y="332947"/>
                      <a:pt x="111220" y="331311"/>
                      <a:pt x="115646" y="326662"/>
                    </a:cubicBezTo>
                    <a:cubicBezTo>
                      <a:pt x="119740" y="322574"/>
                      <a:pt x="124500" y="322574"/>
                      <a:pt x="132783" y="317820"/>
                    </a:cubicBezTo>
                    <a:cubicBezTo>
                      <a:pt x="139726" y="312440"/>
                      <a:pt x="147853" y="308789"/>
                      <a:pt x="156490" y="307171"/>
                    </a:cubicBezTo>
                    <a:cubicBezTo>
                      <a:pt x="164202" y="307171"/>
                      <a:pt x="177245" y="302417"/>
                      <a:pt x="175532" y="308312"/>
                    </a:cubicBezTo>
                    <a:cubicBezTo>
                      <a:pt x="173818" y="314207"/>
                      <a:pt x="172580" y="336170"/>
                      <a:pt x="182101" y="347390"/>
                    </a:cubicBezTo>
                    <a:cubicBezTo>
                      <a:pt x="191622" y="358609"/>
                      <a:pt x="196858" y="362792"/>
                      <a:pt x="205808" y="361652"/>
                    </a:cubicBezTo>
                    <a:cubicBezTo>
                      <a:pt x="214757" y="360511"/>
                      <a:pt x="213520" y="365169"/>
                      <a:pt x="219994" y="364599"/>
                    </a:cubicBezTo>
                    <a:cubicBezTo>
                      <a:pt x="226468" y="364029"/>
                      <a:pt x="222374" y="371635"/>
                      <a:pt x="228277" y="371635"/>
                    </a:cubicBezTo>
                    <a:cubicBezTo>
                      <a:pt x="234180" y="371635"/>
                      <a:pt x="244843" y="372871"/>
                      <a:pt x="244843" y="379337"/>
                    </a:cubicBezTo>
                    <a:cubicBezTo>
                      <a:pt x="244843" y="385802"/>
                      <a:pt x="262647" y="380573"/>
                      <a:pt x="266836" y="384091"/>
                    </a:cubicBezTo>
                    <a:cubicBezTo>
                      <a:pt x="271025" y="387609"/>
                      <a:pt x="275691" y="390651"/>
                      <a:pt x="274548" y="397687"/>
                    </a:cubicBezTo>
                    <a:cubicBezTo>
                      <a:pt x="273406" y="404723"/>
                      <a:pt x="283402" y="410143"/>
                      <a:pt x="277500" y="413090"/>
                    </a:cubicBezTo>
                    <a:cubicBezTo>
                      <a:pt x="271597" y="416037"/>
                      <a:pt x="279213" y="421932"/>
                      <a:pt x="279880" y="429634"/>
                    </a:cubicBezTo>
                    <a:cubicBezTo>
                      <a:pt x="280546" y="437336"/>
                      <a:pt x="288734" y="440283"/>
                      <a:pt x="301778" y="439713"/>
                    </a:cubicBezTo>
                    <a:cubicBezTo>
                      <a:pt x="314821" y="439142"/>
                      <a:pt x="318344" y="440283"/>
                      <a:pt x="318344" y="449791"/>
                    </a:cubicBezTo>
                    <a:cubicBezTo>
                      <a:pt x="318344" y="459299"/>
                      <a:pt x="327198" y="460440"/>
                      <a:pt x="330245" y="469282"/>
                    </a:cubicBezTo>
                    <a:cubicBezTo>
                      <a:pt x="333292" y="478125"/>
                      <a:pt x="326627" y="488298"/>
                      <a:pt x="327865" y="495334"/>
                    </a:cubicBezTo>
                    <a:cubicBezTo>
                      <a:pt x="328487" y="500640"/>
                      <a:pt x="326148" y="505860"/>
                      <a:pt x="321771" y="508931"/>
                    </a:cubicBezTo>
                    <a:cubicBezTo>
                      <a:pt x="326341" y="514731"/>
                      <a:pt x="326722" y="517393"/>
                      <a:pt x="322628" y="519675"/>
                    </a:cubicBezTo>
                    <a:cubicBezTo>
                      <a:pt x="318534" y="521957"/>
                      <a:pt x="329197" y="531085"/>
                      <a:pt x="326246" y="544301"/>
                    </a:cubicBezTo>
                    <a:cubicBezTo>
                      <a:pt x="323295" y="557517"/>
                      <a:pt x="322628" y="559894"/>
                      <a:pt x="336433" y="560464"/>
                    </a:cubicBezTo>
                    <a:cubicBezTo>
                      <a:pt x="350239" y="561035"/>
                      <a:pt x="349096" y="565314"/>
                      <a:pt x="353857" y="562271"/>
                    </a:cubicBezTo>
                    <a:cubicBezTo>
                      <a:pt x="358617" y="559228"/>
                      <a:pt x="365948" y="572539"/>
                      <a:pt x="367757" y="579195"/>
                    </a:cubicBezTo>
                    <a:cubicBezTo>
                      <a:pt x="369566" y="585851"/>
                      <a:pt x="374897" y="601349"/>
                      <a:pt x="377278" y="601349"/>
                    </a:cubicBezTo>
                    <a:cubicBezTo>
                      <a:pt x="379658" y="601349"/>
                      <a:pt x="386798" y="594123"/>
                      <a:pt x="394130" y="597736"/>
                    </a:cubicBezTo>
                    <a:cubicBezTo>
                      <a:pt x="401461" y="601349"/>
                      <a:pt x="392416" y="623693"/>
                      <a:pt x="392225" y="633581"/>
                    </a:cubicBezTo>
                    <a:cubicBezTo>
                      <a:pt x="396622" y="633129"/>
                      <a:pt x="401064" y="633418"/>
                      <a:pt x="405364" y="634437"/>
                    </a:cubicBezTo>
                    <a:cubicBezTo>
                      <a:pt x="408982" y="636243"/>
                      <a:pt x="410791" y="660489"/>
                      <a:pt x="408982" y="665053"/>
                    </a:cubicBezTo>
                    <a:cubicBezTo>
                      <a:pt x="407173" y="669617"/>
                      <a:pt x="392321" y="673515"/>
                      <a:pt x="384704" y="678459"/>
                    </a:cubicBezTo>
                    <a:cubicBezTo>
                      <a:pt x="371200" y="688584"/>
                      <a:pt x="359487" y="700892"/>
                      <a:pt x="350048" y="714875"/>
                    </a:cubicBezTo>
                    <a:cubicBezTo>
                      <a:pt x="344747" y="722393"/>
                      <a:pt x="338824" y="729454"/>
                      <a:pt x="332339" y="735982"/>
                    </a:cubicBezTo>
                    <a:cubicBezTo>
                      <a:pt x="334299" y="736545"/>
                      <a:pt x="336378" y="736545"/>
                      <a:pt x="338338" y="735982"/>
                    </a:cubicBezTo>
                    <a:cubicBezTo>
                      <a:pt x="342336" y="734176"/>
                      <a:pt x="348620" y="734176"/>
                      <a:pt x="355380" y="742258"/>
                    </a:cubicBezTo>
                    <a:cubicBezTo>
                      <a:pt x="362140" y="750340"/>
                      <a:pt x="361759" y="756710"/>
                      <a:pt x="364901" y="756234"/>
                    </a:cubicBezTo>
                    <a:cubicBezTo>
                      <a:pt x="368042" y="755759"/>
                      <a:pt x="370804" y="745395"/>
                      <a:pt x="376135" y="753097"/>
                    </a:cubicBezTo>
                    <a:cubicBezTo>
                      <a:pt x="381467" y="760798"/>
                      <a:pt x="395177" y="766598"/>
                      <a:pt x="398699" y="770211"/>
                    </a:cubicBezTo>
                    <a:cubicBezTo>
                      <a:pt x="402222" y="773824"/>
                      <a:pt x="412219" y="776487"/>
                      <a:pt x="412219" y="785899"/>
                    </a:cubicBezTo>
                    <a:cubicBezTo>
                      <a:pt x="410365" y="796026"/>
                      <a:pt x="411085" y="806454"/>
                      <a:pt x="414314" y="816230"/>
                    </a:cubicBezTo>
                    <a:cubicBezTo>
                      <a:pt x="416660" y="812191"/>
                      <a:pt x="419650" y="808562"/>
                      <a:pt x="423168" y="805486"/>
                    </a:cubicBezTo>
                    <a:close/>
                  </a:path>
                </a:pathLst>
              </a:custGeom>
              <a:solidFill>
                <a:srgbClr val="413408">
                  <a:alpha val="20000"/>
                </a:srgbClr>
              </a:solidFill>
              <a:ln w="9525" cap="flat" cmpd="sng">
                <a:solidFill>
                  <a:srgbClr val="FFFFFF">
                    <a:alpha val="69411"/>
                  </a:srgbClr>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300"/>
                  <a:buFont typeface="Calibri"/>
                  <a:buNone/>
                </a:pPr>
                <a:endParaRPr sz="1300" b="1" i="0" u="none" strike="noStrike" cap="none">
                  <a:solidFill>
                    <a:srgbClr val="181717"/>
                  </a:solidFill>
                  <a:latin typeface="Calibri"/>
                  <a:ea typeface="Calibri"/>
                  <a:cs typeface="Calibri"/>
                  <a:sym typeface="Calibri"/>
                </a:endParaRPr>
              </a:p>
            </p:txBody>
          </p:sp>
          <p:sp>
            <p:nvSpPr>
              <p:cNvPr id="264" name="Google Shape;264;p2"/>
              <p:cNvSpPr/>
              <p:nvPr/>
            </p:nvSpPr>
            <p:spPr>
              <a:xfrm>
                <a:off x="9181463" y="9071941"/>
                <a:ext cx="224495" cy="246613"/>
              </a:xfrm>
              <a:custGeom>
                <a:avLst/>
                <a:gdLst/>
                <a:ahLst/>
                <a:cxnLst/>
                <a:rect l="l" t="t" r="r" b="b"/>
                <a:pathLst>
                  <a:path w="95208" h="104588" extrusionOk="0">
                    <a:moveTo>
                      <a:pt x="100074" y="52674"/>
                    </a:moveTo>
                    <a:cubicBezTo>
                      <a:pt x="100074" y="43166"/>
                      <a:pt x="89697" y="40503"/>
                      <a:pt x="86555" y="36985"/>
                    </a:cubicBezTo>
                    <a:cubicBezTo>
                      <a:pt x="83413" y="33467"/>
                      <a:pt x="69417" y="27477"/>
                      <a:pt x="63991" y="19871"/>
                    </a:cubicBezTo>
                    <a:cubicBezTo>
                      <a:pt x="58564" y="12264"/>
                      <a:pt x="55422" y="22533"/>
                      <a:pt x="52756" y="23008"/>
                    </a:cubicBezTo>
                    <a:cubicBezTo>
                      <a:pt x="50090" y="23484"/>
                      <a:pt x="50471" y="17113"/>
                      <a:pt x="43235" y="9031"/>
                    </a:cubicBezTo>
                    <a:cubicBezTo>
                      <a:pt x="35999" y="950"/>
                      <a:pt x="30192" y="950"/>
                      <a:pt x="26193" y="2756"/>
                    </a:cubicBezTo>
                    <a:cubicBezTo>
                      <a:pt x="24233" y="3319"/>
                      <a:pt x="22155" y="3319"/>
                      <a:pt x="20195" y="2756"/>
                    </a:cubicBezTo>
                    <a:cubicBezTo>
                      <a:pt x="16876" y="5693"/>
                      <a:pt x="14687" y="9695"/>
                      <a:pt x="14006" y="14071"/>
                    </a:cubicBezTo>
                    <a:cubicBezTo>
                      <a:pt x="14006" y="22628"/>
                      <a:pt x="7723" y="32041"/>
                      <a:pt x="7246" y="48205"/>
                    </a:cubicBezTo>
                    <a:cubicBezTo>
                      <a:pt x="6771" y="64368"/>
                      <a:pt x="2296" y="61706"/>
                      <a:pt x="1820" y="74352"/>
                    </a:cubicBezTo>
                    <a:cubicBezTo>
                      <a:pt x="1344" y="86997"/>
                      <a:pt x="5914" y="84620"/>
                      <a:pt x="7723" y="86427"/>
                    </a:cubicBezTo>
                    <a:cubicBezTo>
                      <a:pt x="9532" y="88233"/>
                      <a:pt x="7723" y="91466"/>
                      <a:pt x="6199" y="94889"/>
                    </a:cubicBezTo>
                    <a:cubicBezTo>
                      <a:pt x="8103" y="96505"/>
                      <a:pt x="10008" y="99168"/>
                      <a:pt x="14101" y="98692"/>
                    </a:cubicBezTo>
                    <a:cubicBezTo>
                      <a:pt x="23136" y="98626"/>
                      <a:pt x="32031" y="100920"/>
                      <a:pt x="39903" y="105348"/>
                    </a:cubicBezTo>
                    <a:cubicBezTo>
                      <a:pt x="49424" y="109817"/>
                      <a:pt x="46091" y="104017"/>
                      <a:pt x="55422" y="105348"/>
                    </a:cubicBezTo>
                    <a:cubicBezTo>
                      <a:pt x="65667" y="107696"/>
                      <a:pt x="76415" y="106278"/>
                      <a:pt x="85698" y="101354"/>
                    </a:cubicBezTo>
                    <a:cubicBezTo>
                      <a:pt x="92134" y="96030"/>
                      <a:pt x="97553" y="89588"/>
                      <a:pt x="101693" y="82338"/>
                    </a:cubicBezTo>
                    <a:cubicBezTo>
                      <a:pt x="98735" y="72730"/>
                      <a:pt x="98179" y="62545"/>
                      <a:pt x="100074" y="52673"/>
                    </a:cubicBezTo>
                    <a:close/>
                  </a:path>
                </a:pathLst>
              </a:custGeom>
              <a:solidFill>
                <a:srgbClr val="413408">
                  <a:alpha val="20000"/>
                </a:srgbClr>
              </a:solidFill>
              <a:ln w="9525" cap="flat" cmpd="sng">
                <a:solidFill>
                  <a:srgbClr val="FFFFFF">
                    <a:alpha val="69411"/>
                  </a:srgbClr>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300"/>
                  <a:buFont typeface="Calibri"/>
                  <a:buNone/>
                </a:pPr>
                <a:endParaRPr sz="1300" b="1" i="0" u="none" strike="noStrike" cap="none">
                  <a:solidFill>
                    <a:srgbClr val="181717"/>
                  </a:solidFill>
                  <a:latin typeface="Calibri"/>
                  <a:ea typeface="Calibri"/>
                  <a:cs typeface="Calibri"/>
                  <a:sym typeface="Calibri"/>
                </a:endParaRPr>
              </a:p>
            </p:txBody>
          </p:sp>
          <p:sp>
            <p:nvSpPr>
              <p:cNvPr id="265" name="Google Shape;265;p2"/>
              <p:cNvSpPr/>
              <p:nvPr/>
            </p:nvSpPr>
            <p:spPr>
              <a:xfrm>
                <a:off x="8457967" y="8650081"/>
                <a:ext cx="942882" cy="1860813"/>
              </a:xfrm>
              <a:custGeom>
                <a:avLst/>
                <a:gdLst/>
                <a:ahLst/>
                <a:cxnLst/>
                <a:rect l="l" t="t" r="r" b="b"/>
                <a:pathLst>
                  <a:path w="399874" h="789165" extrusionOk="0">
                    <a:moveTo>
                      <a:pt x="154321" y="781718"/>
                    </a:moveTo>
                    <a:cubicBezTo>
                      <a:pt x="143182" y="781718"/>
                      <a:pt x="121474" y="760800"/>
                      <a:pt x="114810" y="755476"/>
                    </a:cubicBezTo>
                    <a:cubicBezTo>
                      <a:pt x="108145" y="750152"/>
                      <a:pt x="113001" y="744827"/>
                      <a:pt x="105289" y="745968"/>
                    </a:cubicBezTo>
                    <a:cubicBezTo>
                      <a:pt x="97577" y="747109"/>
                      <a:pt x="102623" y="739788"/>
                      <a:pt x="107098" y="737506"/>
                    </a:cubicBezTo>
                    <a:cubicBezTo>
                      <a:pt x="111572" y="735224"/>
                      <a:pt x="105479" y="727998"/>
                      <a:pt x="100052" y="726667"/>
                    </a:cubicBezTo>
                    <a:cubicBezTo>
                      <a:pt x="99481" y="738647"/>
                      <a:pt x="96910" y="792082"/>
                      <a:pt x="100052" y="792652"/>
                    </a:cubicBezTo>
                    <a:cubicBezTo>
                      <a:pt x="103194" y="793223"/>
                      <a:pt x="126901" y="789895"/>
                      <a:pt x="133851" y="794364"/>
                    </a:cubicBezTo>
                    <a:cubicBezTo>
                      <a:pt x="136517" y="795220"/>
                      <a:pt x="140135" y="797406"/>
                      <a:pt x="143372" y="794364"/>
                    </a:cubicBezTo>
                    <a:cubicBezTo>
                      <a:pt x="147751" y="789515"/>
                      <a:pt x="161081" y="792177"/>
                      <a:pt x="168221" y="787708"/>
                    </a:cubicBezTo>
                    <a:cubicBezTo>
                      <a:pt x="175362" y="783240"/>
                      <a:pt x="165460" y="781718"/>
                      <a:pt x="154321" y="781718"/>
                    </a:cubicBezTo>
                    <a:close/>
                    <a:moveTo>
                      <a:pt x="400529" y="80882"/>
                    </a:moveTo>
                    <a:cubicBezTo>
                      <a:pt x="396229" y="79863"/>
                      <a:pt x="391787" y="79574"/>
                      <a:pt x="387390" y="80026"/>
                    </a:cubicBezTo>
                    <a:cubicBezTo>
                      <a:pt x="387338" y="80691"/>
                      <a:pt x="387338" y="81358"/>
                      <a:pt x="387390" y="82023"/>
                    </a:cubicBezTo>
                    <a:cubicBezTo>
                      <a:pt x="388533" y="90485"/>
                      <a:pt x="383106" y="112068"/>
                      <a:pt x="377108" y="111498"/>
                    </a:cubicBezTo>
                    <a:cubicBezTo>
                      <a:pt x="371110" y="110927"/>
                      <a:pt x="366349" y="120530"/>
                      <a:pt x="361494" y="119294"/>
                    </a:cubicBezTo>
                    <a:cubicBezTo>
                      <a:pt x="356638" y="118058"/>
                      <a:pt x="350069" y="126520"/>
                      <a:pt x="344071" y="122907"/>
                    </a:cubicBezTo>
                    <a:cubicBezTo>
                      <a:pt x="338073" y="119294"/>
                      <a:pt x="329599" y="124143"/>
                      <a:pt x="325029" y="121101"/>
                    </a:cubicBezTo>
                    <a:cubicBezTo>
                      <a:pt x="320459" y="118058"/>
                      <a:pt x="305988" y="120530"/>
                      <a:pt x="305988" y="116917"/>
                    </a:cubicBezTo>
                    <a:cubicBezTo>
                      <a:pt x="305988" y="113304"/>
                      <a:pt x="312557" y="114540"/>
                      <a:pt x="312557" y="103701"/>
                    </a:cubicBezTo>
                    <a:cubicBezTo>
                      <a:pt x="312557" y="92862"/>
                      <a:pt x="330646" y="80882"/>
                      <a:pt x="328171" y="76698"/>
                    </a:cubicBezTo>
                    <a:cubicBezTo>
                      <a:pt x="325696" y="72515"/>
                      <a:pt x="295134" y="63387"/>
                      <a:pt x="290945" y="57682"/>
                    </a:cubicBezTo>
                    <a:cubicBezTo>
                      <a:pt x="285599" y="50745"/>
                      <a:pt x="277426" y="46560"/>
                      <a:pt x="268666" y="46273"/>
                    </a:cubicBezTo>
                    <a:cubicBezTo>
                      <a:pt x="256574" y="45037"/>
                      <a:pt x="257241" y="39047"/>
                      <a:pt x="246387" y="32391"/>
                    </a:cubicBezTo>
                    <a:cubicBezTo>
                      <a:pt x="235406" y="24714"/>
                      <a:pt x="225974" y="15037"/>
                      <a:pt x="218586" y="3867"/>
                    </a:cubicBezTo>
                    <a:cubicBezTo>
                      <a:pt x="211255" y="3106"/>
                      <a:pt x="200878" y="1585"/>
                      <a:pt x="198783" y="3867"/>
                    </a:cubicBezTo>
                    <a:cubicBezTo>
                      <a:pt x="196689" y="6149"/>
                      <a:pt x="191071" y="23929"/>
                      <a:pt x="186977" y="15657"/>
                    </a:cubicBezTo>
                    <a:cubicBezTo>
                      <a:pt x="182883" y="7385"/>
                      <a:pt x="172696" y="7385"/>
                      <a:pt x="163842" y="6149"/>
                    </a:cubicBezTo>
                    <a:cubicBezTo>
                      <a:pt x="154987" y="4913"/>
                      <a:pt x="155559" y="-3359"/>
                      <a:pt x="146038" y="6719"/>
                    </a:cubicBezTo>
                    <a:cubicBezTo>
                      <a:pt x="141649" y="11313"/>
                      <a:pt x="136727" y="15366"/>
                      <a:pt x="131376" y="18794"/>
                    </a:cubicBezTo>
                    <a:cubicBezTo>
                      <a:pt x="131163" y="26780"/>
                      <a:pt x="129784" y="34692"/>
                      <a:pt x="127282" y="42279"/>
                    </a:cubicBezTo>
                    <a:cubicBezTo>
                      <a:pt x="124902" y="46463"/>
                      <a:pt x="105003" y="55495"/>
                      <a:pt x="104432" y="60250"/>
                    </a:cubicBezTo>
                    <a:cubicBezTo>
                      <a:pt x="103861" y="65004"/>
                      <a:pt x="106812" y="71659"/>
                      <a:pt x="103194" y="74702"/>
                    </a:cubicBezTo>
                    <a:cubicBezTo>
                      <a:pt x="99576" y="77744"/>
                      <a:pt x="111668" y="92672"/>
                      <a:pt x="105003" y="96285"/>
                    </a:cubicBezTo>
                    <a:cubicBezTo>
                      <a:pt x="98339" y="99898"/>
                      <a:pt x="109859" y="105793"/>
                      <a:pt x="105574" y="109501"/>
                    </a:cubicBezTo>
                    <a:cubicBezTo>
                      <a:pt x="101290" y="113209"/>
                      <a:pt x="93578" y="114921"/>
                      <a:pt x="93578" y="119009"/>
                    </a:cubicBezTo>
                    <a:cubicBezTo>
                      <a:pt x="93578" y="123098"/>
                      <a:pt x="93007" y="133461"/>
                      <a:pt x="87580" y="135838"/>
                    </a:cubicBezTo>
                    <a:cubicBezTo>
                      <a:pt x="81742" y="139982"/>
                      <a:pt x="78352" y="146754"/>
                      <a:pt x="78535" y="153904"/>
                    </a:cubicBezTo>
                    <a:cubicBezTo>
                      <a:pt x="78535" y="160464"/>
                      <a:pt x="70157" y="156281"/>
                      <a:pt x="73108" y="164743"/>
                    </a:cubicBezTo>
                    <a:cubicBezTo>
                      <a:pt x="76060" y="173205"/>
                      <a:pt x="79773" y="183759"/>
                      <a:pt x="73108" y="185185"/>
                    </a:cubicBezTo>
                    <a:cubicBezTo>
                      <a:pt x="66444" y="186611"/>
                      <a:pt x="68348" y="200778"/>
                      <a:pt x="64730" y="200778"/>
                    </a:cubicBezTo>
                    <a:cubicBezTo>
                      <a:pt x="61112" y="200778"/>
                      <a:pt x="59303" y="215135"/>
                      <a:pt x="64730" y="222361"/>
                    </a:cubicBezTo>
                    <a:cubicBezTo>
                      <a:pt x="69226" y="227989"/>
                      <a:pt x="71556" y="235038"/>
                      <a:pt x="71299" y="242233"/>
                    </a:cubicBezTo>
                    <a:cubicBezTo>
                      <a:pt x="71299" y="248794"/>
                      <a:pt x="78535" y="252407"/>
                      <a:pt x="76155" y="259633"/>
                    </a:cubicBezTo>
                    <a:cubicBezTo>
                      <a:pt x="73775" y="266859"/>
                      <a:pt x="74917" y="273419"/>
                      <a:pt x="70728" y="276462"/>
                    </a:cubicBezTo>
                    <a:cubicBezTo>
                      <a:pt x="66539" y="279504"/>
                      <a:pt x="70157" y="288442"/>
                      <a:pt x="64730" y="290914"/>
                    </a:cubicBezTo>
                    <a:cubicBezTo>
                      <a:pt x="59303" y="293386"/>
                      <a:pt x="68919" y="312497"/>
                      <a:pt x="64730" y="316110"/>
                    </a:cubicBezTo>
                    <a:cubicBezTo>
                      <a:pt x="60541" y="319724"/>
                      <a:pt x="49687" y="322766"/>
                      <a:pt x="49687" y="335982"/>
                    </a:cubicBezTo>
                    <a:cubicBezTo>
                      <a:pt x="50541" y="344766"/>
                      <a:pt x="50732" y="353602"/>
                      <a:pt x="50258" y="362414"/>
                    </a:cubicBezTo>
                    <a:cubicBezTo>
                      <a:pt x="49021" y="367168"/>
                      <a:pt x="56257" y="365932"/>
                      <a:pt x="55114" y="373824"/>
                    </a:cubicBezTo>
                    <a:cubicBezTo>
                      <a:pt x="53971" y="381716"/>
                      <a:pt x="44260" y="376772"/>
                      <a:pt x="43689" y="381621"/>
                    </a:cubicBezTo>
                    <a:cubicBezTo>
                      <a:pt x="43118" y="386470"/>
                      <a:pt x="46069" y="396073"/>
                      <a:pt x="42451" y="396643"/>
                    </a:cubicBezTo>
                    <a:cubicBezTo>
                      <a:pt x="38833" y="397214"/>
                      <a:pt x="37024" y="400827"/>
                      <a:pt x="37024" y="409289"/>
                    </a:cubicBezTo>
                    <a:cubicBezTo>
                      <a:pt x="37024" y="417751"/>
                      <a:pt x="32169" y="418797"/>
                      <a:pt x="31598" y="423076"/>
                    </a:cubicBezTo>
                    <a:cubicBezTo>
                      <a:pt x="31026" y="427354"/>
                      <a:pt x="35787" y="432108"/>
                      <a:pt x="35787" y="436862"/>
                    </a:cubicBezTo>
                    <a:cubicBezTo>
                      <a:pt x="35787" y="441616"/>
                      <a:pt x="38833" y="457875"/>
                      <a:pt x="34644" y="458541"/>
                    </a:cubicBezTo>
                    <a:cubicBezTo>
                      <a:pt x="30455" y="459206"/>
                      <a:pt x="27980" y="477557"/>
                      <a:pt x="31598" y="479553"/>
                    </a:cubicBezTo>
                    <a:cubicBezTo>
                      <a:pt x="34864" y="482187"/>
                      <a:pt x="35641" y="486844"/>
                      <a:pt x="33406" y="490393"/>
                    </a:cubicBezTo>
                    <a:cubicBezTo>
                      <a:pt x="31598" y="493911"/>
                      <a:pt x="41880" y="497523"/>
                      <a:pt x="36453" y="502943"/>
                    </a:cubicBezTo>
                    <a:cubicBezTo>
                      <a:pt x="31026" y="508363"/>
                      <a:pt x="35311" y="515304"/>
                      <a:pt x="42451" y="513212"/>
                    </a:cubicBezTo>
                    <a:cubicBezTo>
                      <a:pt x="49592" y="511120"/>
                      <a:pt x="51972" y="522149"/>
                      <a:pt x="45498" y="522149"/>
                    </a:cubicBezTo>
                    <a:cubicBezTo>
                      <a:pt x="39024" y="522149"/>
                      <a:pt x="32169" y="522149"/>
                      <a:pt x="37596" y="526428"/>
                    </a:cubicBezTo>
                    <a:cubicBezTo>
                      <a:pt x="43022" y="530707"/>
                      <a:pt x="48449" y="536601"/>
                      <a:pt x="40642" y="539644"/>
                    </a:cubicBezTo>
                    <a:cubicBezTo>
                      <a:pt x="32835" y="542686"/>
                      <a:pt x="39405" y="548011"/>
                      <a:pt x="37596" y="555237"/>
                    </a:cubicBezTo>
                    <a:cubicBezTo>
                      <a:pt x="35787" y="562463"/>
                      <a:pt x="43022" y="569024"/>
                      <a:pt x="37024" y="570830"/>
                    </a:cubicBezTo>
                    <a:cubicBezTo>
                      <a:pt x="31026" y="572637"/>
                      <a:pt x="39405" y="583476"/>
                      <a:pt x="31026" y="584712"/>
                    </a:cubicBezTo>
                    <a:cubicBezTo>
                      <a:pt x="22648" y="585948"/>
                      <a:pt x="27980" y="593745"/>
                      <a:pt x="22553" y="597928"/>
                    </a:cubicBezTo>
                    <a:cubicBezTo>
                      <a:pt x="17126" y="602112"/>
                      <a:pt x="29789" y="609338"/>
                      <a:pt x="23219" y="613521"/>
                    </a:cubicBezTo>
                    <a:cubicBezTo>
                      <a:pt x="16650" y="617705"/>
                      <a:pt x="21410" y="627308"/>
                      <a:pt x="14746" y="627308"/>
                    </a:cubicBezTo>
                    <a:cubicBezTo>
                      <a:pt x="8081" y="627308"/>
                      <a:pt x="4558" y="636341"/>
                      <a:pt x="3892" y="640524"/>
                    </a:cubicBezTo>
                    <a:cubicBezTo>
                      <a:pt x="3226" y="644708"/>
                      <a:pt x="-868" y="653170"/>
                      <a:pt x="4558" y="659540"/>
                    </a:cubicBezTo>
                    <a:cubicBezTo>
                      <a:pt x="9985" y="665911"/>
                      <a:pt x="3321" y="670379"/>
                      <a:pt x="8176" y="672756"/>
                    </a:cubicBezTo>
                    <a:cubicBezTo>
                      <a:pt x="13032" y="675133"/>
                      <a:pt x="29217" y="671615"/>
                      <a:pt x="27218" y="678746"/>
                    </a:cubicBezTo>
                    <a:cubicBezTo>
                      <a:pt x="25219" y="685878"/>
                      <a:pt x="25409" y="701661"/>
                      <a:pt x="28360" y="701661"/>
                    </a:cubicBezTo>
                    <a:cubicBezTo>
                      <a:pt x="31312" y="701661"/>
                      <a:pt x="33216" y="710598"/>
                      <a:pt x="37881" y="710028"/>
                    </a:cubicBezTo>
                    <a:cubicBezTo>
                      <a:pt x="49646" y="708320"/>
                      <a:pt x="61581" y="708128"/>
                      <a:pt x="73394" y="709457"/>
                    </a:cubicBezTo>
                    <a:cubicBezTo>
                      <a:pt x="77451" y="710629"/>
                      <a:pt x="81171" y="712748"/>
                      <a:pt x="84248" y="715637"/>
                    </a:cubicBezTo>
                    <a:cubicBezTo>
                      <a:pt x="89389" y="713356"/>
                      <a:pt x="100623" y="720677"/>
                      <a:pt x="103289" y="718205"/>
                    </a:cubicBezTo>
                    <a:cubicBezTo>
                      <a:pt x="105955" y="715733"/>
                      <a:pt x="92245" y="703562"/>
                      <a:pt x="92626" y="699189"/>
                    </a:cubicBezTo>
                    <a:cubicBezTo>
                      <a:pt x="93007" y="694815"/>
                      <a:pt x="90436" y="688445"/>
                      <a:pt x="90436" y="684071"/>
                    </a:cubicBezTo>
                    <a:cubicBezTo>
                      <a:pt x="90436" y="679697"/>
                      <a:pt x="88246" y="669904"/>
                      <a:pt x="94435" y="665055"/>
                    </a:cubicBezTo>
                    <a:cubicBezTo>
                      <a:pt x="100623" y="660206"/>
                      <a:pt x="101100" y="656212"/>
                      <a:pt x="105098" y="657068"/>
                    </a:cubicBezTo>
                    <a:cubicBezTo>
                      <a:pt x="109097" y="657924"/>
                      <a:pt x="117095" y="653550"/>
                      <a:pt x="117570" y="642901"/>
                    </a:cubicBezTo>
                    <a:cubicBezTo>
                      <a:pt x="118047" y="632252"/>
                      <a:pt x="122902" y="628259"/>
                      <a:pt x="131757" y="620652"/>
                    </a:cubicBezTo>
                    <a:cubicBezTo>
                      <a:pt x="140611" y="613046"/>
                      <a:pt x="157558" y="604679"/>
                      <a:pt x="155273" y="601636"/>
                    </a:cubicBezTo>
                    <a:cubicBezTo>
                      <a:pt x="152988" y="598594"/>
                      <a:pt x="158891" y="586519"/>
                      <a:pt x="158891" y="582050"/>
                    </a:cubicBezTo>
                    <a:cubicBezTo>
                      <a:pt x="158891" y="577581"/>
                      <a:pt x="143753" y="578532"/>
                      <a:pt x="138897" y="576725"/>
                    </a:cubicBezTo>
                    <a:cubicBezTo>
                      <a:pt x="134042" y="574919"/>
                      <a:pt x="116238" y="562558"/>
                      <a:pt x="125092" y="546109"/>
                    </a:cubicBezTo>
                    <a:cubicBezTo>
                      <a:pt x="132100" y="534614"/>
                      <a:pt x="144468" y="527454"/>
                      <a:pt x="157939" y="527093"/>
                    </a:cubicBezTo>
                    <a:cubicBezTo>
                      <a:pt x="163270" y="526618"/>
                      <a:pt x="157939" y="519107"/>
                      <a:pt x="162890" y="516444"/>
                    </a:cubicBezTo>
                    <a:cubicBezTo>
                      <a:pt x="167840" y="513782"/>
                      <a:pt x="168221" y="509408"/>
                      <a:pt x="168221" y="502658"/>
                    </a:cubicBezTo>
                    <a:cubicBezTo>
                      <a:pt x="168221" y="495907"/>
                      <a:pt x="168221" y="483166"/>
                      <a:pt x="176219" y="482311"/>
                    </a:cubicBezTo>
                    <a:cubicBezTo>
                      <a:pt x="184216" y="481455"/>
                      <a:pt x="186406" y="476986"/>
                      <a:pt x="181550" y="475655"/>
                    </a:cubicBezTo>
                    <a:cubicBezTo>
                      <a:pt x="176695" y="474324"/>
                      <a:pt x="174410" y="468524"/>
                      <a:pt x="182407" y="467668"/>
                    </a:cubicBezTo>
                    <a:cubicBezTo>
                      <a:pt x="190405" y="466813"/>
                      <a:pt x="187739" y="474324"/>
                      <a:pt x="193547" y="474324"/>
                    </a:cubicBezTo>
                    <a:cubicBezTo>
                      <a:pt x="199354" y="474324"/>
                      <a:pt x="209066" y="464816"/>
                      <a:pt x="201544" y="458731"/>
                    </a:cubicBezTo>
                    <a:cubicBezTo>
                      <a:pt x="194023" y="452646"/>
                      <a:pt x="192023" y="461393"/>
                      <a:pt x="187739" y="462344"/>
                    </a:cubicBezTo>
                    <a:cubicBezTo>
                      <a:pt x="183455" y="463295"/>
                      <a:pt x="180598" y="457019"/>
                      <a:pt x="176600" y="457019"/>
                    </a:cubicBezTo>
                    <a:cubicBezTo>
                      <a:pt x="172601" y="457019"/>
                      <a:pt x="175267" y="445895"/>
                      <a:pt x="173553" y="441902"/>
                    </a:cubicBezTo>
                    <a:cubicBezTo>
                      <a:pt x="171839" y="437908"/>
                      <a:pt x="169078" y="428115"/>
                      <a:pt x="172601" y="422886"/>
                    </a:cubicBezTo>
                    <a:cubicBezTo>
                      <a:pt x="176124" y="417656"/>
                      <a:pt x="191642" y="430397"/>
                      <a:pt x="204686" y="431348"/>
                    </a:cubicBezTo>
                    <a:cubicBezTo>
                      <a:pt x="217730" y="432298"/>
                      <a:pt x="227726" y="424692"/>
                      <a:pt x="227726" y="419748"/>
                    </a:cubicBezTo>
                    <a:cubicBezTo>
                      <a:pt x="227726" y="414804"/>
                      <a:pt x="221538" y="405961"/>
                      <a:pt x="229535" y="400732"/>
                    </a:cubicBezTo>
                    <a:cubicBezTo>
                      <a:pt x="237533" y="395502"/>
                      <a:pt x="230868" y="393601"/>
                      <a:pt x="228678" y="386470"/>
                    </a:cubicBezTo>
                    <a:cubicBezTo>
                      <a:pt x="226489" y="379339"/>
                      <a:pt x="232201" y="374965"/>
                      <a:pt x="235724" y="378483"/>
                    </a:cubicBezTo>
                    <a:cubicBezTo>
                      <a:pt x="239247" y="382001"/>
                      <a:pt x="265524" y="379814"/>
                      <a:pt x="287327" y="375440"/>
                    </a:cubicBezTo>
                    <a:cubicBezTo>
                      <a:pt x="309129" y="371067"/>
                      <a:pt x="324172" y="362985"/>
                      <a:pt x="325410" y="356424"/>
                    </a:cubicBezTo>
                    <a:cubicBezTo>
                      <a:pt x="326648" y="349864"/>
                      <a:pt x="340548" y="335602"/>
                      <a:pt x="343690" y="330277"/>
                    </a:cubicBezTo>
                    <a:cubicBezTo>
                      <a:pt x="346832" y="324953"/>
                      <a:pt x="343690" y="318297"/>
                      <a:pt x="335216" y="316966"/>
                    </a:cubicBezTo>
                    <a:cubicBezTo>
                      <a:pt x="326743" y="315635"/>
                      <a:pt x="326743" y="305366"/>
                      <a:pt x="331694" y="299661"/>
                    </a:cubicBezTo>
                    <a:cubicBezTo>
                      <a:pt x="336645" y="293957"/>
                      <a:pt x="329028" y="288537"/>
                      <a:pt x="320554" y="287682"/>
                    </a:cubicBezTo>
                    <a:cubicBezTo>
                      <a:pt x="312081" y="286826"/>
                      <a:pt x="298752" y="281026"/>
                      <a:pt x="306273" y="273895"/>
                    </a:cubicBezTo>
                    <a:cubicBezTo>
                      <a:pt x="309986" y="270472"/>
                      <a:pt x="311700" y="271137"/>
                      <a:pt x="313509" y="272754"/>
                    </a:cubicBezTo>
                    <a:cubicBezTo>
                      <a:pt x="314747" y="269331"/>
                      <a:pt x="315984" y="265338"/>
                      <a:pt x="315032" y="264292"/>
                    </a:cubicBezTo>
                    <a:cubicBezTo>
                      <a:pt x="314080" y="263246"/>
                      <a:pt x="308749" y="264292"/>
                      <a:pt x="309129" y="252216"/>
                    </a:cubicBezTo>
                    <a:cubicBezTo>
                      <a:pt x="309510" y="240141"/>
                      <a:pt x="314080" y="242708"/>
                      <a:pt x="314556" y="226069"/>
                    </a:cubicBezTo>
                    <a:cubicBezTo>
                      <a:pt x="315032" y="209430"/>
                      <a:pt x="321316" y="200493"/>
                      <a:pt x="321316" y="191936"/>
                    </a:cubicBezTo>
                    <a:cubicBezTo>
                      <a:pt x="321316" y="183379"/>
                      <a:pt x="336645" y="173490"/>
                      <a:pt x="345213" y="159513"/>
                    </a:cubicBezTo>
                    <a:cubicBezTo>
                      <a:pt x="354652" y="145530"/>
                      <a:pt x="366365" y="133222"/>
                      <a:pt x="379869" y="123098"/>
                    </a:cubicBezTo>
                    <a:cubicBezTo>
                      <a:pt x="387486" y="118153"/>
                      <a:pt x="402338" y="114160"/>
                      <a:pt x="404147" y="109691"/>
                    </a:cubicBezTo>
                    <a:cubicBezTo>
                      <a:pt x="405956" y="105223"/>
                      <a:pt x="404147" y="82308"/>
                      <a:pt x="400529" y="80502"/>
                    </a:cubicBezTo>
                    <a:close/>
                  </a:path>
                </a:pathLst>
              </a:custGeom>
              <a:solidFill>
                <a:srgbClr val="413408">
                  <a:alpha val="20000"/>
                </a:srgbClr>
              </a:solidFill>
              <a:ln w="9525" cap="flat" cmpd="sng">
                <a:solidFill>
                  <a:srgbClr val="FFFFFF">
                    <a:alpha val="69411"/>
                  </a:srgbClr>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300"/>
                  <a:buFont typeface="Calibri"/>
                  <a:buNone/>
                </a:pPr>
                <a:endParaRPr sz="1300" b="1" i="0" u="none" strike="noStrike" cap="none">
                  <a:solidFill>
                    <a:srgbClr val="181717"/>
                  </a:solidFill>
                  <a:latin typeface="Calibri"/>
                  <a:ea typeface="Calibri"/>
                  <a:cs typeface="Calibri"/>
                  <a:sym typeface="Calibri"/>
                </a:endParaRPr>
              </a:p>
            </p:txBody>
          </p:sp>
          <p:sp>
            <p:nvSpPr>
              <p:cNvPr id="266" name="Google Shape;266;p2"/>
              <p:cNvSpPr/>
              <p:nvPr/>
            </p:nvSpPr>
            <p:spPr>
              <a:xfrm>
                <a:off x="8358023" y="8432789"/>
                <a:ext cx="404093" cy="2129845"/>
              </a:xfrm>
              <a:custGeom>
                <a:avLst/>
                <a:gdLst/>
                <a:ahLst/>
                <a:cxnLst/>
                <a:rect l="l" t="t" r="r" b="b"/>
                <a:pathLst>
                  <a:path w="171374" h="903262" extrusionOk="0">
                    <a:moveTo>
                      <a:pt x="80267" y="802276"/>
                    </a:moveTo>
                    <a:cubicBezTo>
                      <a:pt x="75506" y="802846"/>
                      <a:pt x="73697" y="793909"/>
                      <a:pt x="70746" y="793909"/>
                    </a:cubicBezTo>
                    <a:cubicBezTo>
                      <a:pt x="67795" y="793909"/>
                      <a:pt x="67128" y="778220"/>
                      <a:pt x="69604" y="770994"/>
                    </a:cubicBezTo>
                    <a:cubicBezTo>
                      <a:pt x="72079" y="763768"/>
                      <a:pt x="55703" y="767476"/>
                      <a:pt x="50562" y="765004"/>
                    </a:cubicBezTo>
                    <a:cubicBezTo>
                      <a:pt x="45421" y="762532"/>
                      <a:pt x="52371" y="757778"/>
                      <a:pt x="46944" y="751788"/>
                    </a:cubicBezTo>
                    <a:cubicBezTo>
                      <a:pt x="41517" y="745798"/>
                      <a:pt x="45706" y="737336"/>
                      <a:pt x="46278" y="732772"/>
                    </a:cubicBezTo>
                    <a:cubicBezTo>
                      <a:pt x="46849" y="728208"/>
                      <a:pt x="50562" y="719556"/>
                      <a:pt x="57131" y="719556"/>
                    </a:cubicBezTo>
                    <a:cubicBezTo>
                      <a:pt x="63701" y="719556"/>
                      <a:pt x="58940" y="710048"/>
                      <a:pt x="65605" y="705769"/>
                    </a:cubicBezTo>
                    <a:cubicBezTo>
                      <a:pt x="72269" y="701491"/>
                      <a:pt x="59511" y="694360"/>
                      <a:pt x="64938" y="690176"/>
                    </a:cubicBezTo>
                    <a:cubicBezTo>
                      <a:pt x="70365" y="685992"/>
                      <a:pt x="64938" y="678101"/>
                      <a:pt x="73412" y="676960"/>
                    </a:cubicBezTo>
                    <a:cubicBezTo>
                      <a:pt x="81885" y="675819"/>
                      <a:pt x="73412" y="664885"/>
                      <a:pt x="79410" y="663078"/>
                    </a:cubicBezTo>
                    <a:cubicBezTo>
                      <a:pt x="85408" y="661272"/>
                      <a:pt x="78172" y="654711"/>
                      <a:pt x="79981" y="647485"/>
                    </a:cubicBezTo>
                    <a:cubicBezTo>
                      <a:pt x="81790" y="640259"/>
                      <a:pt x="75221" y="634839"/>
                      <a:pt x="83028" y="631892"/>
                    </a:cubicBezTo>
                    <a:cubicBezTo>
                      <a:pt x="90835" y="628944"/>
                      <a:pt x="85408" y="622859"/>
                      <a:pt x="79981" y="618676"/>
                    </a:cubicBezTo>
                    <a:cubicBezTo>
                      <a:pt x="74554" y="614492"/>
                      <a:pt x="81219" y="614397"/>
                      <a:pt x="87883" y="614397"/>
                    </a:cubicBezTo>
                    <a:cubicBezTo>
                      <a:pt x="94548" y="614397"/>
                      <a:pt x="90835" y="603653"/>
                      <a:pt x="84837" y="605460"/>
                    </a:cubicBezTo>
                    <a:cubicBezTo>
                      <a:pt x="78839" y="607266"/>
                      <a:pt x="73412" y="600611"/>
                      <a:pt x="78839" y="595191"/>
                    </a:cubicBezTo>
                    <a:cubicBezTo>
                      <a:pt x="84266" y="589771"/>
                      <a:pt x="73983" y="585683"/>
                      <a:pt x="75792" y="582640"/>
                    </a:cubicBezTo>
                    <a:cubicBezTo>
                      <a:pt x="78026" y="579091"/>
                      <a:pt x="77249" y="574435"/>
                      <a:pt x="73983" y="571801"/>
                    </a:cubicBezTo>
                    <a:cubicBezTo>
                      <a:pt x="70365" y="569424"/>
                      <a:pt x="72841" y="551359"/>
                      <a:pt x="77030" y="550788"/>
                    </a:cubicBezTo>
                    <a:cubicBezTo>
                      <a:pt x="81219" y="550218"/>
                      <a:pt x="78172" y="533959"/>
                      <a:pt x="78172" y="529110"/>
                    </a:cubicBezTo>
                    <a:cubicBezTo>
                      <a:pt x="78172" y="524261"/>
                      <a:pt x="73412" y="519602"/>
                      <a:pt x="73983" y="515324"/>
                    </a:cubicBezTo>
                    <a:cubicBezTo>
                      <a:pt x="74554" y="511045"/>
                      <a:pt x="79410" y="509904"/>
                      <a:pt x="79410" y="501537"/>
                    </a:cubicBezTo>
                    <a:cubicBezTo>
                      <a:pt x="79410" y="493170"/>
                      <a:pt x="81219" y="489462"/>
                      <a:pt x="84837" y="488891"/>
                    </a:cubicBezTo>
                    <a:cubicBezTo>
                      <a:pt x="88455" y="488321"/>
                      <a:pt x="85408" y="478623"/>
                      <a:pt x="86075" y="473869"/>
                    </a:cubicBezTo>
                    <a:cubicBezTo>
                      <a:pt x="86741" y="469115"/>
                      <a:pt x="96262" y="473869"/>
                      <a:pt x="97499" y="466072"/>
                    </a:cubicBezTo>
                    <a:cubicBezTo>
                      <a:pt x="98737" y="458276"/>
                      <a:pt x="91406" y="459416"/>
                      <a:pt x="92644" y="454662"/>
                    </a:cubicBezTo>
                    <a:cubicBezTo>
                      <a:pt x="93117" y="445850"/>
                      <a:pt x="92926" y="437014"/>
                      <a:pt x="92073" y="428230"/>
                    </a:cubicBezTo>
                    <a:cubicBezTo>
                      <a:pt x="92073" y="415014"/>
                      <a:pt x="102831" y="411972"/>
                      <a:pt x="107116" y="408358"/>
                    </a:cubicBezTo>
                    <a:cubicBezTo>
                      <a:pt x="111400" y="404745"/>
                      <a:pt x="101689" y="385539"/>
                      <a:pt x="107116" y="383162"/>
                    </a:cubicBezTo>
                    <a:cubicBezTo>
                      <a:pt x="112542" y="380785"/>
                      <a:pt x="108924" y="371752"/>
                      <a:pt x="113114" y="368710"/>
                    </a:cubicBezTo>
                    <a:cubicBezTo>
                      <a:pt x="117303" y="365667"/>
                      <a:pt x="116065" y="359202"/>
                      <a:pt x="118541" y="351881"/>
                    </a:cubicBezTo>
                    <a:cubicBezTo>
                      <a:pt x="121016" y="344559"/>
                      <a:pt x="113685" y="341041"/>
                      <a:pt x="113685" y="334481"/>
                    </a:cubicBezTo>
                    <a:cubicBezTo>
                      <a:pt x="113942" y="327286"/>
                      <a:pt x="111611" y="320237"/>
                      <a:pt x="107115" y="314609"/>
                    </a:cubicBezTo>
                    <a:cubicBezTo>
                      <a:pt x="101689" y="307383"/>
                      <a:pt x="103498" y="293026"/>
                      <a:pt x="107116" y="293026"/>
                    </a:cubicBezTo>
                    <a:cubicBezTo>
                      <a:pt x="110733" y="293026"/>
                      <a:pt x="108924" y="279144"/>
                      <a:pt x="115494" y="277433"/>
                    </a:cubicBezTo>
                    <a:cubicBezTo>
                      <a:pt x="122063" y="275721"/>
                      <a:pt x="118541" y="265358"/>
                      <a:pt x="115494" y="256991"/>
                    </a:cubicBezTo>
                    <a:cubicBezTo>
                      <a:pt x="112447" y="248623"/>
                      <a:pt x="120921" y="252712"/>
                      <a:pt x="120921" y="246152"/>
                    </a:cubicBezTo>
                    <a:cubicBezTo>
                      <a:pt x="120737" y="239002"/>
                      <a:pt x="124128" y="232230"/>
                      <a:pt x="129965" y="228086"/>
                    </a:cubicBezTo>
                    <a:cubicBezTo>
                      <a:pt x="135392" y="225709"/>
                      <a:pt x="135964" y="215536"/>
                      <a:pt x="135964" y="211257"/>
                    </a:cubicBezTo>
                    <a:cubicBezTo>
                      <a:pt x="135964" y="206978"/>
                      <a:pt x="143771" y="205267"/>
                      <a:pt x="147960" y="201749"/>
                    </a:cubicBezTo>
                    <a:cubicBezTo>
                      <a:pt x="152149" y="198231"/>
                      <a:pt x="140819" y="192241"/>
                      <a:pt x="147389" y="188533"/>
                    </a:cubicBezTo>
                    <a:cubicBezTo>
                      <a:pt x="153958" y="184825"/>
                      <a:pt x="141962" y="169517"/>
                      <a:pt x="145580" y="166950"/>
                    </a:cubicBezTo>
                    <a:cubicBezTo>
                      <a:pt x="149198" y="164383"/>
                      <a:pt x="146151" y="157442"/>
                      <a:pt x="146817" y="152498"/>
                    </a:cubicBezTo>
                    <a:cubicBezTo>
                      <a:pt x="147484" y="147553"/>
                      <a:pt x="167287" y="138711"/>
                      <a:pt x="169667" y="134527"/>
                    </a:cubicBezTo>
                    <a:cubicBezTo>
                      <a:pt x="172169" y="126940"/>
                      <a:pt x="173549" y="119028"/>
                      <a:pt x="173761" y="111042"/>
                    </a:cubicBezTo>
                    <a:cubicBezTo>
                      <a:pt x="167573" y="115131"/>
                      <a:pt x="162146" y="117223"/>
                      <a:pt x="161194" y="114941"/>
                    </a:cubicBezTo>
                    <a:cubicBezTo>
                      <a:pt x="159385" y="110852"/>
                      <a:pt x="161765" y="98397"/>
                      <a:pt x="156433" y="93072"/>
                    </a:cubicBezTo>
                    <a:cubicBezTo>
                      <a:pt x="151102" y="87748"/>
                      <a:pt x="154624" y="77099"/>
                      <a:pt x="149293" y="74722"/>
                    </a:cubicBezTo>
                    <a:cubicBezTo>
                      <a:pt x="143961" y="72345"/>
                      <a:pt x="137487" y="61696"/>
                      <a:pt x="142247" y="58178"/>
                    </a:cubicBezTo>
                    <a:cubicBezTo>
                      <a:pt x="147008" y="54660"/>
                      <a:pt x="142247" y="47529"/>
                      <a:pt x="146341" y="43916"/>
                    </a:cubicBezTo>
                    <a:cubicBezTo>
                      <a:pt x="150435" y="40303"/>
                      <a:pt x="143961" y="39827"/>
                      <a:pt x="138058" y="32696"/>
                    </a:cubicBezTo>
                    <a:cubicBezTo>
                      <a:pt x="132155" y="25565"/>
                      <a:pt x="140438" y="16723"/>
                      <a:pt x="133298" y="11399"/>
                    </a:cubicBezTo>
                    <a:cubicBezTo>
                      <a:pt x="126157" y="6074"/>
                      <a:pt x="126252" y="-487"/>
                      <a:pt x="124443" y="2556"/>
                    </a:cubicBezTo>
                    <a:cubicBezTo>
                      <a:pt x="122634" y="5598"/>
                      <a:pt x="122063" y="15582"/>
                      <a:pt x="116160" y="18530"/>
                    </a:cubicBezTo>
                    <a:cubicBezTo>
                      <a:pt x="114598" y="19426"/>
                      <a:pt x="113131" y="20477"/>
                      <a:pt x="111781" y="21667"/>
                    </a:cubicBezTo>
                    <a:cubicBezTo>
                      <a:pt x="110876" y="27623"/>
                      <a:pt x="110876" y="33681"/>
                      <a:pt x="111781" y="39637"/>
                    </a:cubicBezTo>
                    <a:cubicBezTo>
                      <a:pt x="114983" y="56633"/>
                      <a:pt x="115433" y="74033"/>
                      <a:pt x="113114" y="91171"/>
                    </a:cubicBezTo>
                    <a:cubicBezTo>
                      <a:pt x="111059" y="101370"/>
                      <a:pt x="108388" y="111435"/>
                      <a:pt x="105116" y="121312"/>
                    </a:cubicBezTo>
                    <a:cubicBezTo>
                      <a:pt x="102450" y="128823"/>
                      <a:pt x="111305" y="129298"/>
                      <a:pt x="107782" y="132816"/>
                    </a:cubicBezTo>
                    <a:cubicBezTo>
                      <a:pt x="104259" y="136334"/>
                      <a:pt x="105592" y="145271"/>
                      <a:pt x="105592" y="159533"/>
                    </a:cubicBezTo>
                    <a:cubicBezTo>
                      <a:pt x="105592" y="173795"/>
                      <a:pt x="97119" y="197565"/>
                      <a:pt x="96643" y="205172"/>
                    </a:cubicBezTo>
                    <a:cubicBezTo>
                      <a:pt x="96167" y="212778"/>
                      <a:pt x="90454" y="217628"/>
                      <a:pt x="91311" y="226090"/>
                    </a:cubicBezTo>
                    <a:cubicBezTo>
                      <a:pt x="91756" y="233042"/>
                      <a:pt x="88359" y="239681"/>
                      <a:pt x="82457" y="243394"/>
                    </a:cubicBezTo>
                    <a:cubicBezTo>
                      <a:pt x="77601" y="247387"/>
                      <a:pt x="90454" y="260223"/>
                      <a:pt x="89978" y="267354"/>
                    </a:cubicBezTo>
                    <a:cubicBezTo>
                      <a:pt x="89502" y="274485"/>
                      <a:pt x="80457" y="277528"/>
                      <a:pt x="82457" y="289128"/>
                    </a:cubicBezTo>
                    <a:cubicBezTo>
                      <a:pt x="83871" y="303736"/>
                      <a:pt x="83871" y="318447"/>
                      <a:pt x="82457" y="333055"/>
                    </a:cubicBezTo>
                    <a:cubicBezTo>
                      <a:pt x="82457" y="337904"/>
                      <a:pt x="76649" y="337428"/>
                      <a:pt x="77982" y="346746"/>
                    </a:cubicBezTo>
                    <a:cubicBezTo>
                      <a:pt x="79315" y="356064"/>
                      <a:pt x="72269" y="358346"/>
                      <a:pt x="70936" y="371657"/>
                    </a:cubicBezTo>
                    <a:cubicBezTo>
                      <a:pt x="67434" y="386422"/>
                      <a:pt x="62193" y="400720"/>
                      <a:pt x="55322" y="414253"/>
                    </a:cubicBezTo>
                    <a:cubicBezTo>
                      <a:pt x="51324" y="424427"/>
                      <a:pt x="51324" y="430227"/>
                      <a:pt x="45801" y="430227"/>
                    </a:cubicBezTo>
                    <a:cubicBezTo>
                      <a:pt x="40279" y="430227"/>
                      <a:pt x="39137" y="436027"/>
                      <a:pt x="43136" y="444869"/>
                    </a:cubicBezTo>
                    <a:cubicBezTo>
                      <a:pt x="47134" y="453712"/>
                      <a:pt x="40470" y="461318"/>
                      <a:pt x="45801" y="470161"/>
                    </a:cubicBezTo>
                    <a:cubicBezTo>
                      <a:pt x="51133" y="479003"/>
                      <a:pt x="49419" y="482140"/>
                      <a:pt x="46753" y="490603"/>
                    </a:cubicBezTo>
                    <a:cubicBezTo>
                      <a:pt x="44088" y="499065"/>
                      <a:pt x="40470" y="499445"/>
                      <a:pt x="40470" y="507432"/>
                    </a:cubicBezTo>
                    <a:cubicBezTo>
                      <a:pt x="40470" y="515419"/>
                      <a:pt x="34948" y="522074"/>
                      <a:pt x="38470" y="531582"/>
                    </a:cubicBezTo>
                    <a:cubicBezTo>
                      <a:pt x="41993" y="541090"/>
                      <a:pt x="41136" y="543563"/>
                      <a:pt x="36757" y="543563"/>
                    </a:cubicBezTo>
                    <a:cubicBezTo>
                      <a:pt x="32377" y="543563"/>
                      <a:pt x="30092" y="550598"/>
                      <a:pt x="28283" y="565241"/>
                    </a:cubicBezTo>
                    <a:cubicBezTo>
                      <a:pt x="26474" y="579883"/>
                      <a:pt x="26950" y="579503"/>
                      <a:pt x="37804" y="578552"/>
                    </a:cubicBezTo>
                    <a:cubicBezTo>
                      <a:pt x="48658" y="577601"/>
                      <a:pt x="39994" y="542612"/>
                      <a:pt x="46658" y="542612"/>
                    </a:cubicBezTo>
                    <a:cubicBezTo>
                      <a:pt x="53323" y="542612"/>
                      <a:pt x="47610" y="536907"/>
                      <a:pt x="54275" y="535100"/>
                    </a:cubicBezTo>
                    <a:cubicBezTo>
                      <a:pt x="60940" y="533294"/>
                      <a:pt x="55132" y="541280"/>
                      <a:pt x="59607" y="542612"/>
                    </a:cubicBezTo>
                    <a:cubicBezTo>
                      <a:pt x="64081" y="543943"/>
                      <a:pt x="67128" y="547556"/>
                      <a:pt x="60940" y="551549"/>
                    </a:cubicBezTo>
                    <a:cubicBezTo>
                      <a:pt x="54751" y="555542"/>
                      <a:pt x="62272" y="563529"/>
                      <a:pt x="59131" y="568378"/>
                    </a:cubicBezTo>
                    <a:cubicBezTo>
                      <a:pt x="55989" y="573227"/>
                      <a:pt x="51609" y="578552"/>
                      <a:pt x="54275" y="584352"/>
                    </a:cubicBezTo>
                    <a:cubicBezTo>
                      <a:pt x="56941" y="590152"/>
                      <a:pt x="51133" y="589676"/>
                      <a:pt x="50657" y="597188"/>
                    </a:cubicBezTo>
                    <a:cubicBezTo>
                      <a:pt x="50181" y="604699"/>
                      <a:pt x="54656" y="605269"/>
                      <a:pt x="51609" y="606696"/>
                    </a:cubicBezTo>
                    <a:cubicBezTo>
                      <a:pt x="48562" y="608122"/>
                      <a:pt x="55608" y="614302"/>
                      <a:pt x="51133" y="615158"/>
                    </a:cubicBezTo>
                    <a:cubicBezTo>
                      <a:pt x="46658" y="616014"/>
                      <a:pt x="49324" y="621813"/>
                      <a:pt x="51990" y="627138"/>
                    </a:cubicBezTo>
                    <a:cubicBezTo>
                      <a:pt x="54656" y="632462"/>
                      <a:pt x="46278" y="629325"/>
                      <a:pt x="41803" y="632938"/>
                    </a:cubicBezTo>
                    <a:cubicBezTo>
                      <a:pt x="37328" y="636551"/>
                      <a:pt x="46278" y="641305"/>
                      <a:pt x="43612" y="646249"/>
                    </a:cubicBezTo>
                    <a:cubicBezTo>
                      <a:pt x="40946" y="651193"/>
                      <a:pt x="34091" y="643587"/>
                      <a:pt x="30663" y="640925"/>
                    </a:cubicBezTo>
                    <a:cubicBezTo>
                      <a:pt x="27236" y="638262"/>
                      <a:pt x="35614" y="632938"/>
                      <a:pt x="39613" y="627613"/>
                    </a:cubicBezTo>
                    <a:cubicBezTo>
                      <a:pt x="43612" y="622289"/>
                      <a:pt x="35614" y="610309"/>
                      <a:pt x="28950" y="612876"/>
                    </a:cubicBezTo>
                    <a:cubicBezTo>
                      <a:pt x="22285" y="615443"/>
                      <a:pt x="35614" y="623145"/>
                      <a:pt x="35614" y="628849"/>
                    </a:cubicBezTo>
                    <a:cubicBezTo>
                      <a:pt x="35614" y="634554"/>
                      <a:pt x="24475" y="627613"/>
                      <a:pt x="24951" y="633794"/>
                    </a:cubicBezTo>
                    <a:cubicBezTo>
                      <a:pt x="25427" y="639974"/>
                      <a:pt x="17334" y="637787"/>
                      <a:pt x="13335" y="642256"/>
                    </a:cubicBezTo>
                    <a:cubicBezTo>
                      <a:pt x="9337" y="646724"/>
                      <a:pt x="18667" y="650623"/>
                      <a:pt x="14288" y="651764"/>
                    </a:cubicBezTo>
                    <a:cubicBezTo>
                      <a:pt x="9908" y="652905"/>
                      <a:pt x="2291" y="659370"/>
                      <a:pt x="1815" y="663744"/>
                    </a:cubicBezTo>
                    <a:cubicBezTo>
                      <a:pt x="1339" y="668117"/>
                      <a:pt x="6671" y="669068"/>
                      <a:pt x="6671" y="664695"/>
                    </a:cubicBezTo>
                    <a:cubicBezTo>
                      <a:pt x="6671" y="660321"/>
                      <a:pt x="13812" y="658895"/>
                      <a:pt x="16192" y="664695"/>
                    </a:cubicBezTo>
                    <a:cubicBezTo>
                      <a:pt x="18572" y="670494"/>
                      <a:pt x="21523" y="664695"/>
                      <a:pt x="27807" y="666026"/>
                    </a:cubicBezTo>
                    <a:cubicBezTo>
                      <a:pt x="34091" y="667357"/>
                      <a:pt x="33139" y="676675"/>
                      <a:pt x="29521" y="676199"/>
                    </a:cubicBezTo>
                    <a:cubicBezTo>
                      <a:pt x="25903" y="675724"/>
                      <a:pt x="22476" y="681999"/>
                      <a:pt x="23332" y="688655"/>
                    </a:cubicBezTo>
                    <a:cubicBezTo>
                      <a:pt x="24189" y="695310"/>
                      <a:pt x="36661" y="688655"/>
                      <a:pt x="42374" y="690366"/>
                    </a:cubicBezTo>
                    <a:cubicBezTo>
                      <a:pt x="48086" y="692078"/>
                      <a:pt x="45897" y="701491"/>
                      <a:pt x="42374" y="698353"/>
                    </a:cubicBezTo>
                    <a:cubicBezTo>
                      <a:pt x="38851" y="695215"/>
                      <a:pt x="32091" y="689986"/>
                      <a:pt x="29045" y="695310"/>
                    </a:cubicBezTo>
                    <a:cubicBezTo>
                      <a:pt x="25998" y="700635"/>
                      <a:pt x="21047" y="697973"/>
                      <a:pt x="17049" y="696166"/>
                    </a:cubicBezTo>
                    <a:cubicBezTo>
                      <a:pt x="13050" y="694360"/>
                      <a:pt x="-1231" y="703772"/>
                      <a:pt x="3719" y="707291"/>
                    </a:cubicBezTo>
                    <a:cubicBezTo>
                      <a:pt x="8670" y="710809"/>
                      <a:pt x="8099" y="716799"/>
                      <a:pt x="11241" y="716133"/>
                    </a:cubicBezTo>
                    <a:cubicBezTo>
                      <a:pt x="15133" y="715476"/>
                      <a:pt x="18580" y="713238"/>
                      <a:pt x="20762" y="709953"/>
                    </a:cubicBezTo>
                    <a:cubicBezTo>
                      <a:pt x="22476" y="706340"/>
                      <a:pt x="28759" y="702822"/>
                      <a:pt x="29140" y="710809"/>
                    </a:cubicBezTo>
                    <a:cubicBezTo>
                      <a:pt x="29521" y="718795"/>
                      <a:pt x="20762" y="714802"/>
                      <a:pt x="18953" y="719271"/>
                    </a:cubicBezTo>
                    <a:cubicBezTo>
                      <a:pt x="16579" y="724174"/>
                      <a:pt x="12887" y="728322"/>
                      <a:pt x="8289" y="731251"/>
                    </a:cubicBezTo>
                    <a:cubicBezTo>
                      <a:pt x="6153" y="732869"/>
                      <a:pt x="5734" y="735911"/>
                      <a:pt x="7355" y="738045"/>
                    </a:cubicBezTo>
                    <a:cubicBezTo>
                      <a:pt x="8613" y="739701"/>
                      <a:pt x="10790" y="740373"/>
                      <a:pt x="12764" y="739713"/>
                    </a:cubicBezTo>
                    <a:cubicBezTo>
                      <a:pt x="17144" y="737431"/>
                      <a:pt x="11431" y="744942"/>
                      <a:pt x="17620" y="745893"/>
                    </a:cubicBezTo>
                    <a:cubicBezTo>
                      <a:pt x="23808" y="746844"/>
                      <a:pt x="25141" y="742280"/>
                      <a:pt x="23808" y="737906"/>
                    </a:cubicBezTo>
                    <a:cubicBezTo>
                      <a:pt x="22476" y="733533"/>
                      <a:pt x="26950" y="723739"/>
                      <a:pt x="32282" y="728398"/>
                    </a:cubicBezTo>
                    <a:cubicBezTo>
                      <a:pt x="37614" y="733057"/>
                      <a:pt x="29616" y="737906"/>
                      <a:pt x="29616" y="742565"/>
                    </a:cubicBezTo>
                    <a:cubicBezTo>
                      <a:pt x="29616" y="747224"/>
                      <a:pt x="26474" y="752834"/>
                      <a:pt x="26474" y="757683"/>
                    </a:cubicBezTo>
                    <a:cubicBezTo>
                      <a:pt x="26474" y="762532"/>
                      <a:pt x="20762" y="759870"/>
                      <a:pt x="21142" y="765194"/>
                    </a:cubicBezTo>
                    <a:cubicBezTo>
                      <a:pt x="21523" y="770519"/>
                      <a:pt x="8766" y="767001"/>
                      <a:pt x="14478" y="770519"/>
                    </a:cubicBezTo>
                    <a:cubicBezTo>
                      <a:pt x="20190" y="774037"/>
                      <a:pt x="10955" y="778981"/>
                      <a:pt x="14478" y="782499"/>
                    </a:cubicBezTo>
                    <a:cubicBezTo>
                      <a:pt x="18001" y="786017"/>
                      <a:pt x="20190" y="777650"/>
                      <a:pt x="25141" y="779456"/>
                    </a:cubicBezTo>
                    <a:cubicBezTo>
                      <a:pt x="30092" y="781263"/>
                      <a:pt x="29140" y="782499"/>
                      <a:pt x="35329" y="779456"/>
                    </a:cubicBezTo>
                    <a:cubicBezTo>
                      <a:pt x="41517" y="776414"/>
                      <a:pt x="44849" y="784401"/>
                      <a:pt x="39327" y="786112"/>
                    </a:cubicBezTo>
                    <a:cubicBezTo>
                      <a:pt x="33805" y="787824"/>
                      <a:pt x="27331" y="794574"/>
                      <a:pt x="29806" y="795620"/>
                    </a:cubicBezTo>
                    <a:cubicBezTo>
                      <a:pt x="32282" y="796666"/>
                      <a:pt x="39994" y="791246"/>
                      <a:pt x="41803" y="796951"/>
                    </a:cubicBezTo>
                    <a:cubicBezTo>
                      <a:pt x="43612" y="802656"/>
                      <a:pt x="47991" y="800944"/>
                      <a:pt x="48467" y="794764"/>
                    </a:cubicBezTo>
                    <a:cubicBezTo>
                      <a:pt x="48943" y="788584"/>
                      <a:pt x="59607" y="793909"/>
                      <a:pt x="61320" y="799233"/>
                    </a:cubicBezTo>
                    <a:cubicBezTo>
                      <a:pt x="63034" y="804558"/>
                      <a:pt x="50276" y="807600"/>
                      <a:pt x="43612" y="806269"/>
                    </a:cubicBezTo>
                    <a:cubicBezTo>
                      <a:pt x="36947" y="804938"/>
                      <a:pt x="33329" y="812544"/>
                      <a:pt x="37804" y="818249"/>
                    </a:cubicBezTo>
                    <a:cubicBezTo>
                      <a:pt x="42279" y="823954"/>
                      <a:pt x="47325" y="818249"/>
                      <a:pt x="52466" y="813400"/>
                    </a:cubicBezTo>
                    <a:cubicBezTo>
                      <a:pt x="57607" y="808551"/>
                      <a:pt x="81028" y="809882"/>
                      <a:pt x="83123" y="815206"/>
                    </a:cubicBezTo>
                    <a:cubicBezTo>
                      <a:pt x="85218" y="820531"/>
                      <a:pt x="71984" y="816062"/>
                      <a:pt x="70651" y="819200"/>
                    </a:cubicBezTo>
                    <a:cubicBezTo>
                      <a:pt x="69318" y="822337"/>
                      <a:pt x="59607" y="824905"/>
                      <a:pt x="58274" y="821387"/>
                    </a:cubicBezTo>
                    <a:cubicBezTo>
                      <a:pt x="56941" y="817869"/>
                      <a:pt x="47610" y="822718"/>
                      <a:pt x="47134" y="828518"/>
                    </a:cubicBezTo>
                    <a:cubicBezTo>
                      <a:pt x="46658" y="834318"/>
                      <a:pt x="39613" y="834223"/>
                      <a:pt x="47610" y="836505"/>
                    </a:cubicBezTo>
                    <a:cubicBezTo>
                      <a:pt x="55608" y="838786"/>
                      <a:pt x="53323" y="828042"/>
                      <a:pt x="65795" y="828898"/>
                    </a:cubicBezTo>
                    <a:cubicBezTo>
                      <a:pt x="78267" y="829754"/>
                      <a:pt x="84837" y="817393"/>
                      <a:pt x="88455" y="824524"/>
                    </a:cubicBezTo>
                    <a:cubicBezTo>
                      <a:pt x="92073" y="831655"/>
                      <a:pt x="78267" y="837360"/>
                      <a:pt x="73317" y="832892"/>
                    </a:cubicBezTo>
                    <a:cubicBezTo>
                      <a:pt x="68366" y="828423"/>
                      <a:pt x="62653" y="836029"/>
                      <a:pt x="63129" y="842400"/>
                    </a:cubicBezTo>
                    <a:cubicBezTo>
                      <a:pt x="63605" y="848770"/>
                      <a:pt x="48943" y="840593"/>
                      <a:pt x="41803" y="839737"/>
                    </a:cubicBezTo>
                    <a:cubicBezTo>
                      <a:pt x="34662" y="838882"/>
                      <a:pt x="37804" y="846393"/>
                      <a:pt x="43993" y="853048"/>
                    </a:cubicBezTo>
                    <a:cubicBezTo>
                      <a:pt x="50181" y="859704"/>
                      <a:pt x="53513" y="852193"/>
                      <a:pt x="61320" y="857042"/>
                    </a:cubicBezTo>
                    <a:cubicBezTo>
                      <a:pt x="69127" y="861891"/>
                      <a:pt x="68937" y="867311"/>
                      <a:pt x="74269" y="862366"/>
                    </a:cubicBezTo>
                    <a:cubicBezTo>
                      <a:pt x="79600" y="857422"/>
                      <a:pt x="74269" y="857993"/>
                      <a:pt x="70651" y="855711"/>
                    </a:cubicBezTo>
                    <a:cubicBezTo>
                      <a:pt x="67033" y="853429"/>
                      <a:pt x="70651" y="846203"/>
                      <a:pt x="78648" y="849911"/>
                    </a:cubicBezTo>
                    <a:cubicBezTo>
                      <a:pt x="84459" y="852499"/>
                      <a:pt x="91270" y="849893"/>
                      <a:pt x="93862" y="844090"/>
                    </a:cubicBezTo>
                    <a:cubicBezTo>
                      <a:pt x="95038" y="841457"/>
                      <a:pt x="95181" y="838478"/>
                      <a:pt x="94262" y="835744"/>
                    </a:cubicBezTo>
                    <a:cubicBezTo>
                      <a:pt x="91597" y="825095"/>
                      <a:pt x="101784" y="820246"/>
                      <a:pt x="111971" y="816728"/>
                    </a:cubicBezTo>
                    <a:cubicBezTo>
                      <a:pt x="122158" y="813210"/>
                      <a:pt x="116922" y="823384"/>
                      <a:pt x="109400" y="826236"/>
                    </a:cubicBezTo>
                    <a:cubicBezTo>
                      <a:pt x="101879" y="829088"/>
                      <a:pt x="100451" y="831560"/>
                      <a:pt x="106259" y="837741"/>
                    </a:cubicBezTo>
                    <a:cubicBezTo>
                      <a:pt x="112066" y="843921"/>
                      <a:pt x="119588" y="833747"/>
                      <a:pt x="124443" y="838691"/>
                    </a:cubicBezTo>
                    <a:cubicBezTo>
                      <a:pt x="129299" y="843636"/>
                      <a:pt x="115589" y="842685"/>
                      <a:pt x="113399" y="847534"/>
                    </a:cubicBezTo>
                    <a:cubicBezTo>
                      <a:pt x="111209" y="852383"/>
                      <a:pt x="121778" y="858183"/>
                      <a:pt x="114256" y="861796"/>
                    </a:cubicBezTo>
                    <a:cubicBezTo>
                      <a:pt x="106735" y="865409"/>
                      <a:pt x="110257" y="847058"/>
                      <a:pt x="105783" y="845347"/>
                    </a:cubicBezTo>
                    <a:cubicBezTo>
                      <a:pt x="101308" y="843636"/>
                      <a:pt x="97309" y="847534"/>
                      <a:pt x="101784" y="857802"/>
                    </a:cubicBezTo>
                    <a:cubicBezTo>
                      <a:pt x="106259" y="868071"/>
                      <a:pt x="96452" y="859134"/>
                      <a:pt x="92263" y="854189"/>
                    </a:cubicBezTo>
                    <a:cubicBezTo>
                      <a:pt x="88074" y="849245"/>
                      <a:pt x="81600" y="856472"/>
                      <a:pt x="86931" y="861796"/>
                    </a:cubicBezTo>
                    <a:cubicBezTo>
                      <a:pt x="92263" y="867120"/>
                      <a:pt x="76744" y="861796"/>
                      <a:pt x="76744" y="869783"/>
                    </a:cubicBezTo>
                    <a:cubicBezTo>
                      <a:pt x="76744" y="877769"/>
                      <a:pt x="83409" y="871114"/>
                      <a:pt x="91406" y="872825"/>
                    </a:cubicBezTo>
                    <a:cubicBezTo>
                      <a:pt x="99404" y="874537"/>
                      <a:pt x="95881" y="886137"/>
                      <a:pt x="101593" y="890605"/>
                    </a:cubicBezTo>
                    <a:cubicBezTo>
                      <a:pt x="107306" y="895074"/>
                      <a:pt x="102545" y="876438"/>
                      <a:pt x="108734" y="875107"/>
                    </a:cubicBezTo>
                    <a:cubicBezTo>
                      <a:pt x="114923" y="873776"/>
                      <a:pt x="108734" y="889274"/>
                      <a:pt x="123015" y="894123"/>
                    </a:cubicBezTo>
                    <a:cubicBezTo>
                      <a:pt x="137297" y="898972"/>
                      <a:pt x="123872" y="891461"/>
                      <a:pt x="130061" y="886992"/>
                    </a:cubicBezTo>
                    <a:cubicBezTo>
                      <a:pt x="136249" y="882523"/>
                      <a:pt x="144342" y="900303"/>
                      <a:pt x="151007" y="902110"/>
                    </a:cubicBezTo>
                    <a:cubicBezTo>
                      <a:pt x="157671" y="903916"/>
                      <a:pt x="153196" y="894123"/>
                      <a:pt x="148341" y="888704"/>
                    </a:cubicBezTo>
                    <a:cubicBezTo>
                      <a:pt x="143485" y="883284"/>
                      <a:pt x="153196" y="886517"/>
                      <a:pt x="159861" y="888704"/>
                    </a:cubicBezTo>
                    <a:cubicBezTo>
                      <a:pt x="166525" y="890891"/>
                      <a:pt x="171857" y="891841"/>
                      <a:pt x="173190" y="886992"/>
                    </a:cubicBezTo>
                    <a:cubicBezTo>
                      <a:pt x="173666" y="885186"/>
                      <a:pt x="174904" y="885186"/>
                      <a:pt x="176522" y="885661"/>
                    </a:cubicBezTo>
                    <a:cubicBezTo>
                      <a:pt x="169572" y="881192"/>
                      <a:pt x="145960" y="884520"/>
                      <a:pt x="142723" y="883950"/>
                    </a:cubicBezTo>
                    <a:cubicBezTo>
                      <a:pt x="139486" y="883379"/>
                      <a:pt x="142057" y="830229"/>
                      <a:pt x="142723" y="817964"/>
                    </a:cubicBezTo>
                    <a:lnTo>
                      <a:pt x="141295" y="817964"/>
                    </a:lnTo>
                    <a:cubicBezTo>
                      <a:pt x="135488" y="817964"/>
                      <a:pt x="122254" y="819295"/>
                      <a:pt x="124824" y="810358"/>
                    </a:cubicBezTo>
                    <a:cubicBezTo>
                      <a:pt x="125087" y="809045"/>
                      <a:pt x="125976" y="807944"/>
                      <a:pt x="127205" y="807410"/>
                    </a:cubicBezTo>
                    <a:cubicBezTo>
                      <a:pt x="124128" y="804520"/>
                      <a:pt x="120408" y="802402"/>
                      <a:pt x="116351" y="801230"/>
                    </a:cubicBezTo>
                    <a:cubicBezTo>
                      <a:pt x="104328" y="800009"/>
                      <a:pt x="92198" y="800360"/>
                      <a:pt x="80267" y="802276"/>
                    </a:cubicBezTo>
                    <a:close/>
                  </a:path>
                </a:pathLst>
              </a:custGeom>
              <a:solidFill>
                <a:srgbClr val="413408">
                  <a:alpha val="20000"/>
                </a:srgbClr>
              </a:solidFill>
              <a:ln w="9525" cap="flat" cmpd="sng">
                <a:solidFill>
                  <a:srgbClr val="FFFFFF">
                    <a:alpha val="69411"/>
                  </a:srgbClr>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300"/>
                  <a:buFont typeface="Calibri"/>
                  <a:buNone/>
                </a:pPr>
                <a:endParaRPr sz="1300" b="1" i="0" u="none" strike="noStrike" cap="none">
                  <a:solidFill>
                    <a:srgbClr val="181717"/>
                  </a:solidFill>
                  <a:latin typeface="Calibri"/>
                  <a:ea typeface="Calibri"/>
                  <a:cs typeface="Calibri"/>
                  <a:sym typeface="Calibri"/>
                </a:endParaRPr>
              </a:p>
            </p:txBody>
          </p:sp>
          <p:sp>
            <p:nvSpPr>
              <p:cNvPr id="267" name="Google Shape;267;p2"/>
              <p:cNvSpPr/>
              <p:nvPr/>
            </p:nvSpPr>
            <p:spPr>
              <a:xfrm>
                <a:off x="8969845" y="8522407"/>
                <a:ext cx="404093" cy="403549"/>
              </a:xfrm>
              <a:custGeom>
                <a:avLst/>
                <a:gdLst/>
                <a:ahLst/>
                <a:cxnLst/>
                <a:rect l="l" t="t" r="r" b="b"/>
                <a:pathLst>
                  <a:path w="171374" h="171144" extrusionOk="0">
                    <a:moveTo>
                      <a:pt x="172208" y="97947"/>
                    </a:moveTo>
                    <a:cubicBezTo>
                      <a:pt x="164972" y="94334"/>
                      <a:pt x="157736" y="101560"/>
                      <a:pt x="155356" y="101560"/>
                    </a:cubicBezTo>
                    <a:cubicBezTo>
                      <a:pt x="152976" y="101560"/>
                      <a:pt x="147549" y="85967"/>
                      <a:pt x="145835" y="79406"/>
                    </a:cubicBezTo>
                    <a:cubicBezTo>
                      <a:pt x="144121" y="72845"/>
                      <a:pt x="136314" y="59534"/>
                      <a:pt x="131935" y="62482"/>
                    </a:cubicBezTo>
                    <a:cubicBezTo>
                      <a:pt x="127555" y="65429"/>
                      <a:pt x="128317" y="61341"/>
                      <a:pt x="114512" y="60675"/>
                    </a:cubicBezTo>
                    <a:cubicBezTo>
                      <a:pt x="100706" y="60010"/>
                      <a:pt x="101278" y="57728"/>
                      <a:pt x="104324" y="44511"/>
                    </a:cubicBezTo>
                    <a:cubicBezTo>
                      <a:pt x="107371" y="31295"/>
                      <a:pt x="95280" y="22833"/>
                      <a:pt x="100706" y="19886"/>
                    </a:cubicBezTo>
                    <a:cubicBezTo>
                      <a:pt x="106133" y="16938"/>
                      <a:pt x="104420" y="14942"/>
                      <a:pt x="99850" y="9142"/>
                    </a:cubicBezTo>
                    <a:cubicBezTo>
                      <a:pt x="98854" y="9883"/>
                      <a:pt x="97662" y="10313"/>
                      <a:pt x="96422" y="10378"/>
                    </a:cubicBezTo>
                    <a:cubicBezTo>
                      <a:pt x="91662" y="10378"/>
                      <a:pt x="85759" y="2106"/>
                      <a:pt x="77380" y="2106"/>
                    </a:cubicBezTo>
                    <a:cubicBezTo>
                      <a:pt x="69594" y="1275"/>
                      <a:pt x="61719" y="2051"/>
                      <a:pt x="54245" y="4388"/>
                    </a:cubicBezTo>
                    <a:cubicBezTo>
                      <a:pt x="48342" y="7430"/>
                      <a:pt x="37107" y="3817"/>
                      <a:pt x="29967" y="8571"/>
                    </a:cubicBezTo>
                    <a:cubicBezTo>
                      <a:pt x="22826" y="13325"/>
                      <a:pt x="13972" y="23404"/>
                      <a:pt x="14543" y="27587"/>
                    </a:cubicBezTo>
                    <a:cubicBezTo>
                      <a:pt x="15114" y="31771"/>
                      <a:pt x="12163" y="57157"/>
                      <a:pt x="8640" y="58393"/>
                    </a:cubicBezTo>
                    <a:cubicBezTo>
                      <a:pt x="6370" y="58764"/>
                      <a:pt x="4055" y="58764"/>
                      <a:pt x="1785" y="58393"/>
                    </a:cubicBezTo>
                    <a:cubicBezTo>
                      <a:pt x="9173" y="69563"/>
                      <a:pt x="18605" y="79241"/>
                      <a:pt x="29586" y="86917"/>
                    </a:cubicBezTo>
                    <a:cubicBezTo>
                      <a:pt x="40440" y="93573"/>
                      <a:pt x="39773" y="99563"/>
                      <a:pt x="51865" y="100799"/>
                    </a:cubicBezTo>
                    <a:cubicBezTo>
                      <a:pt x="60625" y="101086"/>
                      <a:pt x="68798" y="105271"/>
                      <a:pt x="74143" y="112209"/>
                    </a:cubicBezTo>
                    <a:cubicBezTo>
                      <a:pt x="78333" y="117533"/>
                      <a:pt x="108990" y="126566"/>
                      <a:pt x="111370" y="131225"/>
                    </a:cubicBezTo>
                    <a:cubicBezTo>
                      <a:pt x="113750" y="135884"/>
                      <a:pt x="95756" y="147388"/>
                      <a:pt x="95756" y="158228"/>
                    </a:cubicBezTo>
                    <a:cubicBezTo>
                      <a:pt x="95756" y="169067"/>
                      <a:pt x="89186" y="167736"/>
                      <a:pt x="89186" y="171444"/>
                    </a:cubicBezTo>
                    <a:cubicBezTo>
                      <a:pt x="89186" y="175152"/>
                      <a:pt x="102991" y="172585"/>
                      <a:pt x="108228" y="175627"/>
                    </a:cubicBezTo>
                    <a:cubicBezTo>
                      <a:pt x="113464" y="178670"/>
                      <a:pt x="121462" y="173821"/>
                      <a:pt x="127270" y="177434"/>
                    </a:cubicBezTo>
                    <a:cubicBezTo>
                      <a:pt x="133077" y="181047"/>
                      <a:pt x="139932" y="172585"/>
                      <a:pt x="144693" y="173821"/>
                    </a:cubicBezTo>
                    <a:cubicBezTo>
                      <a:pt x="149453" y="175057"/>
                      <a:pt x="154214" y="165453"/>
                      <a:pt x="160307" y="166024"/>
                    </a:cubicBezTo>
                    <a:cubicBezTo>
                      <a:pt x="166400" y="166594"/>
                      <a:pt x="171732" y="145011"/>
                      <a:pt x="170589" y="136549"/>
                    </a:cubicBezTo>
                    <a:cubicBezTo>
                      <a:pt x="169447" y="128087"/>
                      <a:pt x="179444" y="101560"/>
                      <a:pt x="172208" y="97947"/>
                    </a:cubicBezTo>
                    <a:close/>
                  </a:path>
                </a:pathLst>
              </a:custGeom>
              <a:solidFill>
                <a:srgbClr val="413408">
                  <a:alpha val="20000"/>
                </a:srgbClr>
              </a:solidFill>
              <a:ln w="9525" cap="flat" cmpd="sng">
                <a:solidFill>
                  <a:srgbClr val="FFFFFF">
                    <a:alpha val="69411"/>
                  </a:srgbClr>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300"/>
                  <a:buFont typeface="Calibri"/>
                  <a:buNone/>
                </a:pPr>
                <a:endParaRPr sz="1300" b="1" i="0" u="none" strike="noStrike" cap="none">
                  <a:solidFill>
                    <a:srgbClr val="181717"/>
                  </a:solidFill>
                  <a:latin typeface="Calibri"/>
                  <a:ea typeface="Calibri"/>
                  <a:cs typeface="Calibri"/>
                  <a:sym typeface="Calibri"/>
                </a:endParaRPr>
              </a:p>
            </p:txBody>
          </p:sp>
          <p:sp>
            <p:nvSpPr>
              <p:cNvPr id="268" name="Google Shape;268;p2"/>
              <p:cNvSpPr/>
              <p:nvPr/>
            </p:nvSpPr>
            <p:spPr>
              <a:xfrm>
                <a:off x="8200946" y="6996296"/>
                <a:ext cx="561239" cy="784680"/>
              </a:xfrm>
              <a:custGeom>
                <a:avLst/>
                <a:gdLst/>
                <a:ahLst/>
                <a:cxnLst/>
                <a:rect l="l" t="t" r="r" b="b"/>
                <a:pathLst>
                  <a:path w="238020" h="332780" extrusionOk="0">
                    <a:moveTo>
                      <a:pt x="39678" y="247041"/>
                    </a:moveTo>
                    <a:cubicBezTo>
                      <a:pt x="44393" y="249877"/>
                      <a:pt x="50292" y="249877"/>
                      <a:pt x="55007" y="247041"/>
                    </a:cubicBezTo>
                    <a:cubicBezTo>
                      <a:pt x="56815" y="244664"/>
                      <a:pt x="61957" y="249798"/>
                      <a:pt x="69383" y="258165"/>
                    </a:cubicBezTo>
                    <a:lnTo>
                      <a:pt x="70240" y="259116"/>
                    </a:lnTo>
                    <a:cubicBezTo>
                      <a:pt x="75852" y="257312"/>
                      <a:pt x="81864" y="257147"/>
                      <a:pt x="87568" y="258640"/>
                    </a:cubicBezTo>
                    <a:cubicBezTo>
                      <a:pt x="93090" y="262063"/>
                      <a:pt x="91662" y="274614"/>
                      <a:pt x="99374" y="275280"/>
                    </a:cubicBezTo>
                    <a:cubicBezTo>
                      <a:pt x="107086" y="275945"/>
                      <a:pt x="112607" y="283647"/>
                      <a:pt x="111941" y="287830"/>
                    </a:cubicBezTo>
                    <a:cubicBezTo>
                      <a:pt x="111275" y="292014"/>
                      <a:pt x="120319" y="294105"/>
                      <a:pt x="119558" y="300381"/>
                    </a:cubicBezTo>
                    <a:cubicBezTo>
                      <a:pt x="118796" y="306656"/>
                      <a:pt x="139837" y="305230"/>
                      <a:pt x="142598" y="303138"/>
                    </a:cubicBezTo>
                    <a:cubicBezTo>
                      <a:pt x="146051" y="300626"/>
                      <a:pt x="150575" y="300120"/>
                      <a:pt x="154499" y="301807"/>
                    </a:cubicBezTo>
                    <a:cubicBezTo>
                      <a:pt x="157927" y="303899"/>
                      <a:pt x="164020" y="299715"/>
                      <a:pt x="167733" y="301046"/>
                    </a:cubicBezTo>
                    <a:cubicBezTo>
                      <a:pt x="171446" y="302377"/>
                      <a:pt x="185156" y="308082"/>
                      <a:pt x="182395" y="312931"/>
                    </a:cubicBezTo>
                    <a:cubicBezTo>
                      <a:pt x="179634" y="317780"/>
                      <a:pt x="169828" y="325482"/>
                      <a:pt x="171922" y="329665"/>
                    </a:cubicBezTo>
                    <a:cubicBezTo>
                      <a:pt x="174017" y="333849"/>
                      <a:pt x="180872" y="334990"/>
                      <a:pt x="183823" y="339173"/>
                    </a:cubicBezTo>
                    <a:lnTo>
                      <a:pt x="184775" y="339173"/>
                    </a:lnTo>
                    <a:cubicBezTo>
                      <a:pt x="190107" y="338033"/>
                      <a:pt x="192487" y="317875"/>
                      <a:pt x="192487" y="311980"/>
                    </a:cubicBezTo>
                    <a:cubicBezTo>
                      <a:pt x="193018" y="302779"/>
                      <a:pt x="194388" y="293645"/>
                      <a:pt x="196581" y="284693"/>
                    </a:cubicBezTo>
                    <a:cubicBezTo>
                      <a:pt x="200009" y="272998"/>
                      <a:pt x="183823" y="264821"/>
                      <a:pt x="183823" y="252175"/>
                    </a:cubicBezTo>
                    <a:cubicBezTo>
                      <a:pt x="183823" y="239529"/>
                      <a:pt x="190202" y="246660"/>
                      <a:pt x="197438" y="241431"/>
                    </a:cubicBezTo>
                    <a:cubicBezTo>
                      <a:pt x="204674" y="236202"/>
                      <a:pt x="197438" y="234015"/>
                      <a:pt x="193439" y="233254"/>
                    </a:cubicBezTo>
                    <a:cubicBezTo>
                      <a:pt x="189249" y="231329"/>
                      <a:pt x="187043" y="226682"/>
                      <a:pt x="188203" y="222225"/>
                    </a:cubicBezTo>
                    <a:cubicBezTo>
                      <a:pt x="189441" y="218422"/>
                      <a:pt x="211434" y="220038"/>
                      <a:pt x="218479" y="220038"/>
                    </a:cubicBezTo>
                    <a:cubicBezTo>
                      <a:pt x="226392" y="219098"/>
                      <a:pt x="234033" y="216576"/>
                      <a:pt x="240948" y="212622"/>
                    </a:cubicBezTo>
                    <a:cubicBezTo>
                      <a:pt x="242018" y="208780"/>
                      <a:pt x="240573" y="204680"/>
                      <a:pt x="237330" y="202353"/>
                    </a:cubicBezTo>
                    <a:cubicBezTo>
                      <a:pt x="231903" y="198169"/>
                      <a:pt x="233903" y="192179"/>
                      <a:pt x="238092" y="187330"/>
                    </a:cubicBezTo>
                    <a:cubicBezTo>
                      <a:pt x="242281" y="182481"/>
                      <a:pt x="235521" y="177822"/>
                      <a:pt x="230285" y="172022"/>
                    </a:cubicBezTo>
                    <a:cubicBezTo>
                      <a:pt x="225048" y="166223"/>
                      <a:pt x="229047" y="145115"/>
                      <a:pt x="235140" y="135321"/>
                    </a:cubicBezTo>
                    <a:cubicBezTo>
                      <a:pt x="241234" y="125528"/>
                      <a:pt x="222859" y="127715"/>
                      <a:pt x="211624" y="129141"/>
                    </a:cubicBezTo>
                    <a:cubicBezTo>
                      <a:pt x="200754" y="130593"/>
                      <a:pt x="189975" y="125906"/>
                      <a:pt x="183633" y="116971"/>
                    </a:cubicBezTo>
                    <a:cubicBezTo>
                      <a:pt x="176397" y="107463"/>
                      <a:pt x="166591" y="113548"/>
                      <a:pt x="149358" y="113928"/>
                    </a:cubicBezTo>
                    <a:cubicBezTo>
                      <a:pt x="132125" y="114309"/>
                      <a:pt x="135458" y="94912"/>
                      <a:pt x="136314" y="87496"/>
                    </a:cubicBezTo>
                    <a:cubicBezTo>
                      <a:pt x="137171" y="80080"/>
                      <a:pt x="127460" y="79129"/>
                      <a:pt x="127460" y="74280"/>
                    </a:cubicBezTo>
                    <a:cubicBezTo>
                      <a:pt x="127460" y="69431"/>
                      <a:pt x="122509" y="69526"/>
                      <a:pt x="117939" y="69906"/>
                    </a:cubicBezTo>
                    <a:cubicBezTo>
                      <a:pt x="113369" y="70287"/>
                      <a:pt x="117939" y="64487"/>
                      <a:pt x="120986" y="60398"/>
                    </a:cubicBezTo>
                    <a:cubicBezTo>
                      <a:pt x="124033" y="56310"/>
                      <a:pt x="123747" y="53648"/>
                      <a:pt x="123937" y="45566"/>
                    </a:cubicBezTo>
                    <a:cubicBezTo>
                      <a:pt x="124128" y="37484"/>
                      <a:pt x="135838" y="30828"/>
                      <a:pt x="141646" y="22937"/>
                    </a:cubicBezTo>
                    <a:cubicBezTo>
                      <a:pt x="143205" y="21037"/>
                      <a:pt x="145346" y="19701"/>
                      <a:pt x="147739" y="19133"/>
                    </a:cubicBezTo>
                    <a:cubicBezTo>
                      <a:pt x="148443" y="16989"/>
                      <a:pt x="150347" y="15461"/>
                      <a:pt x="152595" y="15235"/>
                    </a:cubicBezTo>
                    <a:cubicBezTo>
                      <a:pt x="161449" y="13429"/>
                      <a:pt x="165924" y="7629"/>
                      <a:pt x="157451" y="2780"/>
                    </a:cubicBezTo>
                    <a:cubicBezTo>
                      <a:pt x="148977" y="-2069"/>
                      <a:pt x="144121" y="12288"/>
                      <a:pt x="134791" y="13429"/>
                    </a:cubicBezTo>
                    <a:cubicBezTo>
                      <a:pt x="125461" y="14570"/>
                      <a:pt x="123652" y="20560"/>
                      <a:pt x="117463" y="23602"/>
                    </a:cubicBezTo>
                    <a:cubicBezTo>
                      <a:pt x="111275" y="26645"/>
                      <a:pt x="99659" y="24078"/>
                      <a:pt x="99278" y="29402"/>
                    </a:cubicBezTo>
                    <a:cubicBezTo>
                      <a:pt x="98898" y="34727"/>
                      <a:pt x="95280" y="29402"/>
                      <a:pt x="89758" y="28071"/>
                    </a:cubicBezTo>
                    <a:cubicBezTo>
                      <a:pt x="84235" y="26740"/>
                      <a:pt x="70716" y="38720"/>
                      <a:pt x="70716" y="45375"/>
                    </a:cubicBezTo>
                    <a:cubicBezTo>
                      <a:pt x="70716" y="52031"/>
                      <a:pt x="73382" y="58211"/>
                      <a:pt x="63575" y="64392"/>
                    </a:cubicBezTo>
                    <a:cubicBezTo>
                      <a:pt x="55607" y="70864"/>
                      <a:pt x="48840" y="78685"/>
                      <a:pt x="43582" y="87496"/>
                    </a:cubicBezTo>
                    <a:cubicBezTo>
                      <a:pt x="42613" y="88934"/>
                      <a:pt x="40681" y="89354"/>
                      <a:pt x="39202" y="88447"/>
                    </a:cubicBezTo>
                    <a:cubicBezTo>
                      <a:pt x="39013" y="90789"/>
                      <a:pt x="38041" y="92999"/>
                      <a:pt x="36441" y="94722"/>
                    </a:cubicBezTo>
                    <a:cubicBezTo>
                      <a:pt x="31698" y="98846"/>
                      <a:pt x="27184" y="103226"/>
                      <a:pt x="22921" y="107843"/>
                    </a:cubicBezTo>
                    <a:cubicBezTo>
                      <a:pt x="25397" y="110220"/>
                      <a:pt x="27777" y="112407"/>
                      <a:pt x="29300" y="114023"/>
                    </a:cubicBezTo>
                    <a:cubicBezTo>
                      <a:pt x="35584" y="120774"/>
                      <a:pt x="31585" y="126099"/>
                      <a:pt x="33299" y="129617"/>
                    </a:cubicBezTo>
                    <a:cubicBezTo>
                      <a:pt x="35013" y="133135"/>
                      <a:pt x="36917" y="138459"/>
                      <a:pt x="33299" y="140741"/>
                    </a:cubicBezTo>
                    <a:cubicBezTo>
                      <a:pt x="29681" y="143023"/>
                      <a:pt x="33299" y="167363"/>
                      <a:pt x="36917" y="171737"/>
                    </a:cubicBezTo>
                    <a:cubicBezTo>
                      <a:pt x="40535" y="176111"/>
                      <a:pt x="36917" y="180199"/>
                      <a:pt x="32442" y="189042"/>
                    </a:cubicBezTo>
                    <a:cubicBezTo>
                      <a:pt x="27967" y="197884"/>
                      <a:pt x="23969" y="201973"/>
                      <a:pt x="15971" y="202353"/>
                    </a:cubicBezTo>
                    <a:cubicBezTo>
                      <a:pt x="7974" y="202733"/>
                      <a:pt x="8450" y="215284"/>
                      <a:pt x="5784" y="215284"/>
                    </a:cubicBezTo>
                    <a:cubicBezTo>
                      <a:pt x="3118" y="215284"/>
                      <a:pt x="2071" y="219753"/>
                      <a:pt x="1785" y="223651"/>
                    </a:cubicBezTo>
                    <a:cubicBezTo>
                      <a:pt x="9019" y="229869"/>
                      <a:pt x="17440" y="234559"/>
                      <a:pt x="26539" y="237437"/>
                    </a:cubicBezTo>
                    <a:cubicBezTo>
                      <a:pt x="31395" y="237533"/>
                      <a:pt x="34156" y="243333"/>
                      <a:pt x="39678" y="247041"/>
                    </a:cubicBezTo>
                    <a:close/>
                  </a:path>
                </a:pathLst>
              </a:custGeom>
              <a:solidFill>
                <a:srgbClr val="413408">
                  <a:alpha val="20000"/>
                </a:srgbClr>
              </a:solidFill>
              <a:ln w="9525" cap="flat" cmpd="sng">
                <a:solidFill>
                  <a:srgbClr val="FFFFFF">
                    <a:alpha val="69411"/>
                  </a:srgbClr>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300"/>
                  <a:buFont typeface="Calibri"/>
                  <a:buNone/>
                </a:pPr>
                <a:endParaRPr sz="1300" b="1" i="0" u="none" strike="noStrike" cap="none">
                  <a:solidFill>
                    <a:srgbClr val="181717"/>
                  </a:solidFill>
                  <a:latin typeface="Calibri"/>
                  <a:ea typeface="Calibri"/>
                  <a:cs typeface="Calibri"/>
                  <a:sym typeface="Calibri"/>
                </a:endParaRPr>
              </a:p>
            </p:txBody>
          </p:sp>
          <p:sp>
            <p:nvSpPr>
              <p:cNvPr id="269" name="Google Shape;269;p2"/>
              <p:cNvSpPr/>
              <p:nvPr/>
            </p:nvSpPr>
            <p:spPr>
              <a:xfrm>
                <a:off x="8648565" y="8059648"/>
                <a:ext cx="561239" cy="650164"/>
              </a:xfrm>
              <a:custGeom>
                <a:avLst/>
                <a:gdLst/>
                <a:ahLst/>
                <a:cxnLst/>
                <a:rect l="l" t="t" r="r" b="b"/>
                <a:pathLst>
                  <a:path w="238020" h="275732" extrusionOk="0">
                    <a:moveTo>
                      <a:pt x="244482" y="165748"/>
                    </a:moveTo>
                    <a:cubicBezTo>
                      <a:pt x="241435" y="156905"/>
                      <a:pt x="232581" y="155764"/>
                      <a:pt x="232581" y="146256"/>
                    </a:cubicBezTo>
                    <a:cubicBezTo>
                      <a:pt x="232581" y="136748"/>
                      <a:pt x="229058" y="135607"/>
                      <a:pt x="216015" y="136178"/>
                    </a:cubicBezTo>
                    <a:cubicBezTo>
                      <a:pt x="202971" y="136748"/>
                      <a:pt x="194688" y="133801"/>
                      <a:pt x="194117" y="126099"/>
                    </a:cubicBezTo>
                    <a:cubicBezTo>
                      <a:pt x="193546" y="118398"/>
                      <a:pt x="185739" y="112503"/>
                      <a:pt x="191737" y="109555"/>
                    </a:cubicBezTo>
                    <a:cubicBezTo>
                      <a:pt x="197735" y="106608"/>
                      <a:pt x="187548" y="101283"/>
                      <a:pt x="188785" y="94152"/>
                    </a:cubicBezTo>
                    <a:cubicBezTo>
                      <a:pt x="190023" y="87021"/>
                      <a:pt x="185167" y="84074"/>
                      <a:pt x="181073" y="80556"/>
                    </a:cubicBezTo>
                    <a:cubicBezTo>
                      <a:pt x="176979" y="77038"/>
                      <a:pt x="159080" y="82362"/>
                      <a:pt x="159080" y="75802"/>
                    </a:cubicBezTo>
                    <a:cubicBezTo>
                      <a:pt x="159080" y="69241"/>
                      <a:pt x="148417" y="68100"/>
                      <a:pt x="142514" y="68100"/>
                    </a:cubicBezTo>
                    <a:cubicBezTo>
                      <a:pt x="136611" y="68100"/>
                      <a:pt x="140705" y="60494"/>
                      <a:pt x="134231" y="61064"/>
                    </a:cubicBezTo>
                    <a:cubicBezTo>
                      <a:pt x="127757" y="61635"/>
                      <a:pt x="128899" y="56881"/>
                      <a:pt x="120045" y="58117"/>
                    </a:cubicBezTo>
                    <a:cubicBezTo>
                      <a:pt x="111191" y="59353"/>
                      <a:pt x="105764" y="55074"/>
                      <a:pt x="96338" y="43855"/>
                    </a:cubicBezTo>
                    <a:cubicBezTo>
                      <a:pt x="86913" y="32635"/>
                      <a:pt x="87960" y="10767"/>
                      <a:pt x="89769" y="4777"/>
                    </a:cubicBezTo>
                    <a:cubicBezTo>
                      <a:pt x="91578" y="-1213"/>
                      <a:pt x="78534" y="3636"/>
                      <a:pt x="70727" y="3636"/>
                    </a:cubicBezTo>
                    <a:cubicBezTo>
                      <a:pt x="62090" y="5254"/>
                      <a:pt x="53963" y="8905"/>
                      <a:pt x="47020" y="14285"/>
                    </a:cubicBezTo>
                    <a:cubicBezTo>
                      <a:pt x="38737" y="19039"/>
                      <a:pt x="33977" y="19039"/>
                      <a:pt x="29883" y="23127"/>
                    </a:cubicBezTo>
                    <a:cubicBezTo>
                      <a:pt x="25457" y="27776"/>
                      <a:pt x="18719" y="29412"/>
                      <a:pt x="12650" y="27311"/>
                    </a:cubicBezTo>
                    <a:cubicBezTo>
                      <a:pt x="10481" y="26596"/>
                      <a:pt x="8250" y="26087"/>
                      <a:pt x="5986" y="25790"/>
                    </a:cubicBezTo>
                    <a:cubicBezTo>
                      <a:pt x="9508" y="34537"/>
                      <a:pt x="17887" y="48799"/>
                      <a:pt x="19791" y="54314"/>
                    </a:cubicBezTo>
                    <a:cubicBezTo>
                      <a:pt x="21695" y="59828"/>
                      <a:pt x="16839" y="62586"/>
                      <a:pt x="14459" y="64963"/>
                    </a:cubicBezTo>
                    <a:cubicBezTo>
                      <a:pt x="12079" y="67340"/>
                      <a:pt x="15602" y="88637"/>
                      <a:pt x="16268" y="93487"/>
                    </a:cubicBezTo>
                    <a:cubicBezTo>
                      <a:pt x="16934" y="98336"/>
                      <a:pt x="7890" y="107083"/>
                      <a:pt x="11508" y="110030"/>
                    </a:cubicBezTo>
                    <a:cubicBezTo>
                      <a:pt x="15126" y="112978"/>
                      <a:pt x="6747" y="121915"/>
                      <a:pt x="6747" y="127240"/>
                    </a:cubicBezTo>
                    <a:cubicBezTo>
                      <a:pt x="6747" y="132565"/>
                      <a:pt x="14459" y="132565"/>
                      <a:pt x="14459" y="136748"/>
                    </a:cubicBezTo>
                    <a:cubicBezTo>
                      <a:pt x="12859" y="143143"/>
                      <a:pt x="9092" y="148787"/>
                      <a:pt x="3796" y="152721"/>
                    </a:cubicBezTo>
                    <a:cubicBezTo>
                      <a:pt x="1606" y="153958"/>
                      <a:pt x="1511" y="157381"/>
                      <a:pt x="2082" y="160994"/>
                    </a:cubicBezTo>
                    <a:cubicBezTo>
                      <a:pt x="3320" y="160518"/>
                      <a:pt x="4177" y="165938"/>
                      <a:pt x="10270" y="170502"/>
                    </a:cubicBezTo>
                    <a:cubicBezTo>
                      <a:pt x="16363" y="175065"/>
                      <a:pt x="9127" y="184669"/>
                      <a:pt x="15030" y="191800"/>
                    </a:cubicBezTo>
                    <a:cubicBezTo>
                      <a:pt x="20933" y="198931"/>
                      <a:pt x="27503" y="199501"/>
                      <a:pt x="23314" y="203019"/>
                    </a:cubicBezTo>
                    <a:cubicBezTo>
                      <a:pt x="19124" y="206537"/>
                      <a:pt x="23885" y="213668"/>
                      <a:pt x="19219" y="217281"/>
                    </a:cubicBezTo>
                    <a:cubicBezTo>
                      <a:pt x="14554" y="220894"/>
                      <a:pt x="20933" y="231448"/>
                      <a:pt x="26265" y="233825"/>
                    </a:cubicBezTo>
                    <a:cubicBezTo>
                      <a:pt x="31597" y="236202"/>
                      <a:pt x="28074" y="246851"/>
                      <a:pt x="33406" y="252176"/>
                    </a:cubicBezTo>
                    <a:cubicBezTo>
                      <a:pt x="38737" y="257500"/>
                      <a:pt x="36357" y="269955"/>
                      <a:pt x="38166" y="274044"/>
                    </a:cubicBezTo>
                    <a:cubicBezTo>
                      <a:pt x="39975" y="278133"/>
                      <a:pt x="55875" y="268149"/>
                      <a:pt x="65396" y="258070"/>
                    </a:cubicBezTo>
                    <a:cubicBezTo>
                      <a:pt x="74916" y="247992"/>
                      <a:pt x="74250" y="256264"/>
                      <a:pt x="83199" y="257500"/>
                    </a:cubicBezTo>
                    <a:cubicBezTo>
                      <a:pt x="92149" y="258736"/>
                      <a:pt x="102241" y="258641"/>
                      <a:pt x="106335" y="267008"/>
                    </a:cubicBezTo>
                    <a:cubicBezTo>
                      <a:pt x="110429" y="275375"/>
                      <a:pt x="115189" y="258736"/>
                      <a:pt x="118141" y="255218"/>
                    </a:cubicBezTo>
                    <a:cubicBezTo>
                      <a:pt x="121092" y="251700"/>
                      <a:pt x="141276" y="256359"/>
                      <a:pt x="144799" y="255218"/>
                    </a:cubicBezTo>
                    <a:cubicBezTo>
                      <a:pt x="148322" y="254077"/>
                      <a:pt x="151368" y="228596"/>
                      <a:pt x="150702" y="224412"/>
                    </a:cubicBezTo>
                    <a:cubicBezTo>
                      <a:pt x="150036" y="220228"/>
                      <a:pt x="158985" y="210245"/>
                      <a:pt x="166126" y="205396"/>
                    </a:cubicBezTo>
                    <a:cubicBezTo>
                      <a:pt x="173266" y="200547"/>
                      <a:pt x="184501" y="204255"/>
                      <a:pt x="190404" y="201212"/>
                    </a:cubicBezTo>
                    <a:cubicBezTo>
                      <a:pt x="197877" y="198876"/>
                      <a:pt x="205752" y="198099"/>
                      <a:pt x="213539" y="198931"/>
                    </a:cubicBezTo>
                    <a:cubicBezTo>
                      <a:pt x="221822" y="198931"/>
                      <a:pt x="227725" y="207202"/>
                      <a:pt x="232581" y="207202"/>
                    </a:cubicBezTo>
                    <a:cubicBezTo>
                      <a:pt x="237437" y="207202"/>
                      <a:pt x="243244" y="199501"/>
                      <a:pt x="242102" y="192370"/>
                    </a:cubicBezTo>
                    <a:cubicBezTo>
                      <a:pt x="240959" y="185239"/>
                      <a:pt x="247433" y="174685"/>
                      <a:pt x="244482" y="165748"/>
                    </a:cubicBezTo>
                    <a:close/>
                  </a:path>
                </a:pathLst>
              </a:custGeom>
              <a:solidFill>
                <a:srgbClr val="413408">
                  <a:alpha val="20000"/>
                </a:srgbClr>
              </a:solidFill>
              <a:ln w="9525" cap="flat" cmpd="sng">
                <a:solidFill>
                  <a:srgbClr val="FFFFFF">
                    <a:alpha val="69411"/>
                  </a:srgbClr>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300"/>
                  <a:buFont typeface="Calibri"/>
                  <a:buNone/>
                </a:pPr>
                <a:endParaRPr sz="1300" b="1" i="0" u="none" strike="noStrike" cap="none">
                  <a:solidFill>
                    <a:srgbClr val="181717"/>
                  </a:solidFill>
                  <a:latin typeface="Calibri"/>
                  <a:ea typeface="Calibri"/>
                  <a:cs typeface="Calibri"/>
                  <a:sym typeface="Calibri"/>
                </a:endParaRPr>
              </a:p>
            </p:txBody>
          </p:sp>
          <p:sp>
            <p:nvSpPr>
              <p:cNvPr id="270" name="Google Shape;270;p2"/>
              <p:cNvSpPr/>
              <p:nvPr/>
            </p:nvSpPr>
            <p:spPr>
              <a:xfrm>
                <a:off x="8092950" y="7597106"/>
                <a:ext cx="606139" cy="874358"/>
              </a:xfrm>
              <a:custGeom>
                <a:avLst/>
                <a:gdLst/>
                <a:ahLst/>
                <a:cxnLst/>
                <a:rect l="l" t="t" r="r" b="b"/>
                <a:pathLst>
                  <a:path w="257062" h="370812" extrusionOk="0">
                    <a:moveTo>
                      <a:pt x="237146" y="357252"/>
                    </a:moveTo>
                    <a:cubicBezTo>
                      <a:pt x="237146" y="356777"/>
                      <a:pt x="237622" y="356587"/>
                      <a:pt x="237812" y="356587"/>
                    </a:cubicBezTo>
                    <a:cubicBezTo>
                      <a:pt x="237241" y="352974"/>
                      <a:pt x="237812" y="349551"/>
                      <a:pt x="239526" y="348315"/>
                    </a:cubicBezTo>
                    <a:cubicBezTo>
                      <a:pt x="244822" y="344381"/>
                      <a:pt x="248590" y="338736"/>
                      <a:pt x="250189" y="332341"/>
                    </a:cubicBezTo>
                    <a:cubicBezTo>
                      <a:pt x="250189" y="328253"/>
                      <a:pt x="242478" y="328253"/>
                      <a:pt x="242478" y="322833"/>
                    </a:cubicBezTo>
                    <a:cubicBezTo>
                      <a:pt x="242478" y="317414"/>
                      <a:pt x="250761" y="308571"/>
                      <a:pt x="247238" y="305624"/>
                    </a:cubicBezTo>
                    <a:cubicBezTo>
                      <a:pt x="243715" y="302676"/>
                      <a:pt x="252570" y="293834"/>
                      <a:pt x="251998" y="289080"/>
                    </a:cubicBezTo>
                    <a:cubicBezTo>
                      <a:pt x="251427" y="284326"/>
                      <a:pt x="247809" y="263028"/>
                      <a:pt x="250189" y="260556"/>
                    </a:cubicBezTo>
                    <a:cubicBezTo>
                      <a:pt x="252570" y="258084"/>
                      <a:pt x="257901" y="256467"/>
                      <a:pt x="255521" y="249907"/>
                    </a:cubicBezTo>
                    <a:cubicBezTo>
                      <a:pt x="253141" y="243346"/>
                      <a:pt x="245239" y="230891"/>
                      <a:pt x="241716" y="221383"/>
                    </a:cubicBezTo>
                    <a:cubicBezTo>
                      <a:pt x="235372" y="220371"/>
                      <a:pt x="228886" y="220694"/>
                      <a:pt x="222674" y="222334"/>
                    </a:cubicBezTo>
                    <a:cubicBezTo>
                      <a:pt x="216200" y="224711"/>
                      <a:pt x="217914" y="203983"/>
                      <a:pt x="217914" y="196281"/>
                    </a:cubicBezTo>
                    <a:cubicBezTo>
                      <a:pt x="217914" y="188580"/>
                      <a:pt x="211440" y="192763"/>
                      <a:pt x="209060" y="198088"/>
                    </a:cubicBezTo>
                    <a:cubicBezTo>
                      <a:pt x="206679" y="203412"/>
                      <a:pt x="197254" y="201035"/>
                      <a:pt x="187733" y="201035"/>
                    </a:cubicBezTo>
                    <a:cubicBezTo>
                      <a:pt x="178212" y="201035"/>
                      <a:pt x="182972" y="189150"/>
                      <a:pt x="177070" y="189721"/>
                    </a:cubicBezTo>
                    <a:cubicBezTo>
                      <a:pt x="171167" y="190291"/>
                      <a:pt x="166406" y="188009"/>
                      <a:pt x="166978" y="182115"/>
                    </a:cubicBezTo>
                    <a:cubicBezTo>
                      <a:pt x="167549" y="176220"/>
                      <a:pt x="162884" y="171370"/>
                      <a:pt x="158694" y="164905"/>
                    </a:cubicBezTo>
                    <a:cubicBezTo>
                      <a:pt x="154505" y="158440"/>
                      <a:pt x="149840" y="151879"/>
                      <a:pt x="153363" y="147790"/>
                    </a:cubicBezTo>
                    <a:cubicBezTo>
                      <a:pt x="156886" y="143702"/>
                      <a:pt x="150983" y="140089"/>
                      <a:pt x="156314" y="134765"/>
                    </a:cubicBezTo>
                    <a:cubicBezTo>
                      <a:pt x="161646" y="129440"/>
                      <a:pt x="166978" y="131152"/>
                      <a:pt x="165264" y="124116"/>
                    </a:cubicBezTo>
                    <a:cubicBezTo>
                      <a:pt x="163550" y="117080"/>
                      <a:pt x="171167" y="112801"/>
                      <a:pt x="171738" y="105099"/>
                    </a:cubicBezTo>
                    <a:cubicBezTo>
                      <a:pt x="172309" y="97398"/>
                      <a:pt x="181259" y="99775"/>
                      <a:pt x="189542" y="93310"/>
                    </a:cubicBezTo>
                    <a:cubicBezTo>
                      <a:pt x="197825" y="86844"/>
                      <a:pt x="206679" y="90362"/>
                      <a:pt x="213820" y="84467"/>
                    </a:cubicBezTo>
                    <a:cubicBezTo>
                      <a:pt x="220961" y="78572"/>
                      <a:pt x="225054" y="83706"/>
                      <a:pt x="230005" y="83326"/>
                    </a:cubicBezTo>
                    <a:cubicBezTo>
                      <a:pt x="227054" y="79143"/>
                      <a:pt x="219723" y="77146"/>
                      <a:pt x="218104" y="73818"/>
                    </a:cubicBezTo>
                    <a:cubicBezTo>
                      <a:pt x="216486" y="70490"/>
                      <a:pt x="225816" y="61933"/>
                      <a:pt x="228577" y="57084"/>
                    </a:cubicBezTo>
                    <a:cubicBezTo>
                      <a:pt x="231338" y="52235"/>
                      <a:pt x="217438" y="46625"/>
                      <a:pt x="213915" y="45199"/>
                    </a:cubicBezTo>
                    <a:cubicBezTo>
                      <a:pt x="210392" y="43773"/>
                      <a:pt x="204394" y="48051"/>
                      <a:pt x="200681" y="45960"/>
                    </a:cubicBezTo>
                    <a:cubicBezTo>
                      <a:pt x="196757" y="44273"/>
                      <a:pt x="192233" y="44779"/>
                      <a:pt x="188780" y="47291"/>
                    </a:cubicBezTo>
                    <a:cubicBezTo>
                      <a:pt x="186019" y="49382"/>
                      <a:pt x="165073" y="50809"/>
                      <a:pt x="165740" y="44533"/>
                    </a:cubicBezTo>
                    <a:cubicBezTo>
                      <a:pt x="166406" y="38258"/>
                      <a:pt x="157361" y="36166"/>
                      <a:pt x="158123" y="31983"/>
                    </a:cubicBezTo>
                    <a:cubicBezTo>
                      <a:pt x="158885" y="27799"/>
                      <a:pt x="153268" y="20193"/>
                      <a:pt x="145556" y="19432"/>
                    </a:cubicBezTo>
                    <a:cubicBezTo>
                      <a:pt x="137844" y="18672"/>
                      <a:pt x="139272" y="6216"/>
                      <a:pt x="133750" y="2793"/>
                    </a:cubicBezTo>
                    <a:cubicBezTo>
                      <a:pt x="128046" y="1300"/>
                      <a:pt x="122035" y="1465"/>
                      <a:pt x="116422" y="3269"/>
                    </a:cubicBezTo>
                    <a:cubicBezTo>
                      <a:pt x="123182" y="10875"/>
                      <a:pt x="125943" y="14013"/>
                      <a:pt x="121087" y="17531"/>
                    </a:cubicBezTo>
                    <a:cubicBezTo>
                      <a:pt x="115184" y="22285"/>
                      <a:pt x="121087" y="23045"/>
                      <a:pt x="109948" y="37878"/>
                    </a:cubicBezTo>
                    <a:cubicBezTo>
                      <a:pt x="98808" y="52710"/>
                      <a:pt x="79862" y="56418"/>
                      <a:pt x="70627" y="59176"/>
                    </a:cubicBezTo>
                    <a:cubicBezTo>
                      <a:pt x="61392" y="61933"/>
                      <a:pt x="57583" y="79048"/>
                      <a:pt x="52537" y="91123"/>
                    </a:cubicBezTo>
                    <a:cubicBezTo>
                      <a:pt x="47491" y="103198"/>
                      <a:pt x="43016" y="98919"/>
                      <a:pt x="38161" y="92074"/>
                    </a:cubicBezTo>
                    <a:cubicBezTo>
                      <a:pt x="33305" y="85228"/>
                      <a:pt x="28640" y="93405"/>
                      <a:pt x="22928" y="87890"/>
                    </a:cubicBezTo>
                    <a:cubicBezTo>
                      <a:pt x="17215" y="82375"/>
                      <a:pt x="19691" y="82280"/>
                      <a:pt x="22928" y="77716"/>
                    </a:cubicBezTo>
                    <a:cubicBezTo>
                      <a:pt x="24641" y="75149"/>
                      <a:pt x="22928" y="71251"/>
                      <a:pt x="19024" y="67353"/>
                    </a:cubicBezTo>
                    <a:cubicBezTo>
                      <a:pt x="12359" y="68779"/>
                      <a:pt x="5695" y="77907"/>
                      <a:pt x="2458" y="84847"/>
                    </a:cubicBezTo>
                    <a:cubicBezTo>
                      <a:pt x="-779" y="91788"/>
                      <a:pt x="8646" y="107096"/>
                      <a:pt x="9979" y="112421"/>
                    </a:cubicBezTo>
                    <a:cubicBezTo>
                      <a:pt x="11312" y="117745"/>
                      <a:pt x="4648" y="112421"/>
                      <a:pt x="3791" y="117745"/>
                    </a:cubicBezTo>
                    <a:cubicBezTo>
                      <a:pt x="2934" y="123070"/>
                      <a:pt x="18453" y="129725"/>
                      <a:pt x="25498" y="135050"/>
                    </a:cubicBezTo>
                    <a:cubicBezTo>
                      <a:pt x="32544" y="140374"/>
                      <a:pt x="38827" y="155492"/>
                      <a:pt x="45492" y="162528"/>
                    </a:cubicBezTo>
                    <a:cubicBezTo>
                      <a:pt x="52157" y="169564"/>
                      <a:pt x="52632" y="175839"/>
                      <a:pt x="59773" y="193144"/>
                    </a:cubicBezTo>
                    <a:cubicBezTo>
                      <a:pt x="68045" y="213845"/>
                      <a:pt x="78446" y="233633"/>
                      <a:pt x="90811" y="252189"/>
                    </a:cubicBezTo>
                    <a:cubicBezTo>
                      <a:pt x="100332" y="264644"/>
                      <a:pt x="105092" y="274342"/>
                      <a:pt x="102807" y="277955"/>
                    </a:cubicBezTo>
                    <a:cubicBezTo>
                      <a:pt x="101226" y="285010"/>
                      <a:pt x="104281" y="292292"/>
                      <a:pt x="110424" y="296116"/>
                    </a:cubicBezTo>
                    <a:cubicBezTo>
                      <a:pt x="119975" y="304795"/>
                      <a:pt x="130559" y="312267"/>
                      <a:pt x="141938" y="318364"/>
                    </a:cubicBezTo>
                    <a:cubicBezTo>
                      <a:pt x="160979" y="327872"/>
                      <a:pt x="194873" y="345367"/>
                      <a:pt x="199729" y="353829"/>
                    </a:cubicBezTo>
                    <a:cubicBezTo>
                      <a:pt x="206291" y="361572"/>
                      <a:pt x="214484" y="367773"/>
                      <a:pt x="223722" y="371990"/>
                    </a:cubicBezTo>
                    <a:cubicBezTo>
                      <a:pt x="224579" y="372560"/>
                      <a:pt x="224864" y="373891"/>
                      <a:pt x="224864" y="375793"/>
                    </a:cubicBezTo>
                    <a:cubicBezTo>
                      <a:pt x="226214" y="374602"/>
                      <a:pt x="227682" y="373551"/>
                      <a:pt x="229244" y="372655"/>
                    </a:cubicBezTo>
                    <a:cubicBezTo>
                      <a:pt x="234766" y="370278"/>
                      <a:pt x="235337" y="360200"/>
                      <a:pt x="237146" y="357252"/>
                    </a:cubicBezTo>
                    <a:close/>
                  </a:path>
                </a:pathLst>
              </a:custGeom>
              <a:solidFill>
                <a:srgbClr val="413408">
                  <a:alpha val="20000"/>
                </a:srgbClr>
              </a:solidFill>
              <a:ln w="9525" cap="flat" cmpd="sng">
                <a:solidFill>
                  <a:srgbClr val="FFFFFF">
                    <a:alpha val="69411"/>
                  </a:srgbClr>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300"/>
                  <a:buFont typeface="Calibri"/>
                  <a:buNone/>
                </a:pPr>
                <a:endParaRPr sz="1300" b="1" i="0" u="none" strike="noStrike" cap="none">
                  <a:solidFill>
                    <a:srgbClr val="181717"/>
                  </a:solidFill>
                  <a:latin typeface="Calibri"/>
                  <a:ea typeface="Calibri"/>
                  <a:cs typeface="Calibri"/>
                  <a:sym typeface="Calibri"/>
                </a:endParaRPr>
              </a:p>
            </p:txBody>
          </p:sp>
          <p:sp>
            <p:nvSpPr>
              <p:cNvPr id="271" name="Google Shape;271;p2"/>
              <p:cNvSpPr/>
              <p:nvPr/>
            </p:nvSpPr>
            <p:spPr>
              <a:xfrm>
                <a:off x="8470740" y="7012323"/>
                <a:ext cx="651039" cy="538067"/>
              </a:xfrm>
              <a:custGeom>
                <a:avLst/>
                <a:gdLst/>
                <a:ahLst/>
                <a:cxnLst/>
                <a:rect l="l" t="t" r="r" b="b"/>
                <a:pathLst>
                  <a:path w="276103" h="228192" extrusionOk="0">
                    <a:moveTo>
                      <a:pt x="27323" y="15855"/>
                    </a:moveTo>
                    <a:cubicBezTo>
                      <a:pt x="21516" y="23746"/>
                      <a:pt x="9900" y="30497"/>
                      <a:pt x="9614" y="38484"/>
                    </a:cubicBezTo>
                    <a:cubicBezTo>
                      <a:pt x="9329" y="46470"/>
                      <a:pt x="9614" y="49513"/>
                      <a:pt x="6663" y="53316"/>
                    </a:cubicBezTo>
                    <a:cubicBezTo>
                      <a:pt x="3711" y="57120"/>
                      <a:pt x="-763" y="62824"/>
                      <a:pt x="3616" y="62824"/>
                    </a:cubicBezTo>
                    <a:cubicBezTo>
                      <a:pt x="7996" y="62824"/>
                      <a:pt x="13137" y="62824"/>
                      <a:pt x="13137" y="67198"/>
                    </a:cubicBezTo>
                    <a:cubicBezTo>
                      <a:pt x="13137" y="71572"/>
                      <a:pt x="22658" y="72998"/>
                      <a:pt x="21991" y="80414"/>
                    </a:cubicBezTo>
                    <a:cubicBezTo>
                      <a:pt x="21325" y="87830"/>
                      <a:pt x="17802" y="107227"/>
                      <a:pt x="35035" y="106846"/>
                    </a:cubicBezTo>
                    <a:cubicBezTo>
                      <a:pt x="52268" y="106466"/>
                      <a:pt x="62074" y="100666"/>
                      <a:pt x="69310" y="109889"/>
                    </a:cubicBezTo>
                    <a:cubicBezTo>
                      <a:pt x="75652" y="118824"/>
                      <a:pt x="86431" y="123511"/>
                      <a:pt x="97301" y="122059"/>
                    </a:cubicBezTo>
                    <a:cubicBezTo>
                      <a:pt x="108536" y="120633"/>
                      <a:pt x="126816" y="118446"/>
                      <a:pt x="120818" y="128239"/>
                    </a:cubicBezTo>
                    <a:cubicBezTo>
                      <a:pt x="114819" y="138033"/>
                      <a:pt x="110726" y="159046"/>
                      <a:pt x="115962" y="164940"/>
                    </a:cubicBezTo>
                    <a:cubicBezTo>
                      <a:pt x="121198" y="170835"/>
                      <a:pt x="127958" y="175494"/>
                      <a:pt x="123769" y="180248"/>
                    </a:cubicBezTo>
                    <a:cubicBezTo>
                      <a:pt x="119580" y="185002"/>
                      <a:pt x="117581" y="191088"/>
                      <a:pt x="123007" y="195271"/>
                    </a:cubicBezTo>
                    <a:cubicBezTo>
                      <a:pt x="126250" y="197598"/>
                      <a:pt x="127695" y="201698"/>
                      <a:pt x="126625" y="205540"/>
                    </a:cubicBezTo>
                    <a:cubicBezTo>
                      <a:pt x="125794" y="206268"/>
                      <a:pt x="124822" y="206818"/>
                      <a:pt x="123769" y="207156"/>
                    </a:cubicBezTo>
                    <a:cubicBezTo>
                      <a:pt x="131767" y="215143"/>
                      <a:pt x="134528" y="223795"/>
                      <a:pt x="139098" y="227408"/>
                    </a:cubicBezTo>
                    <a:cubicBezTo>
                      <a:pt x="143668" y="231021"/>
                      <a:pt x="146905" y="234539"/>
                      <a:pt x="151094" y="232162"/>
                    </a:cubicBezTo>
                    <a:cubicBezTo>
                      <a:pt x="155283" y="229785"/>
                      <a:pt x="158330" y="227979"/>
                      <a:pt x="161948" y="230356"/>
                    </a:cubicBezTo>
                    <a:cubicBezTo>
                      <a:pt x="165565" y="232733"/>
                      <a:pt x="170326" y="227979"/>
                      <a:pt x="175753" y="223129"/>
                    </a:cubicBezTo>
                    <a:cubicBezTo>
                      <a:pt x="181180" y="218280"/>
                      <a:pt x="187178" y="222559"/>
                      <a:pt x="188987" y="216569"/>
                    </a:cubicBezTo>
                    <a:cubicBezTo>
                      <a:pt x="190075" y="210884"/>
                      <a:pt x="194670" y="206524"/>
                      <a:pt x="200412" y="205730"/>
                    </a:cubicBezTo>
                    <a:cubicBezTo>
                      <a:pt x="207076" y="204589"/>
                      <a:pt x="207076" y="197363"/>
                      <a:pt x="202887" y="197363"/>
                    </a:cubicBezTo>
                    <a:cubicBezTo>
                      <a:pt x="198698" y="197363"/>
                      <a:pt x="192605" y="202782"/>
                      <a:pt x="192605" y="194891"/>
                    </a:cubicBezTo>
                    <a:cubicBezTo>
                      <a:pt x="192605" y="186999"/>
                      <a:pt x="187178" y="188901"/>
                      <a:pt x="187178" y="182340"/>
                    </a:cubicBezTo>
                    <a:cubicBezTo>
                      <a:pt x="188219" y="176155"/>
                      <a:pt x="185035" y="170028"/>
                      <a:pt x="179371" y="167317"/>
                    </a:cubicBezTo>
                    <a:cubicBezTo>
                      <a:pt x="172135" y="163134"/>
                      <a:pt x="188892" y="161327"/>
                      <a:pt x="192605" y="164940"/>
                    </a:cubicBezTo>
                    <a:cubicBezTo>
                      <a:pt x="196318" y="168554"/>
                      <a:pt x="208885" y="165511"/>
                      <a:pt x="210028" y="170931"/>
                    </a:cubicBezTo>
                    <a:cubicBezTo>
                      <a:pt x="211170" y="176350"/>
                      <a:pt x="217930" y="178157"/>
                      <a:pt x="217930" y="171501"/>
                    </a:cubicBezTo>
                    <a:cubicBezTo>
                      <a:pt x="217930" y="164845"/>
                      <a:pt x="225737" y="161993"/>
                      <a:pt x="231735" y="163704"/>
                    </a:cubicBezTo>
                    <a:cubicBezTo>
                      <a:pt x="237733" y="165416"/>
                      <a:pt x="250777" y="155908"/>
                      <a:pt x="256394" y="154196"/>
                    </a:cubicBezTo>
                    <a:cubicBezTo>
                      <a:pt x="259250" y="153246"/>
                      <a:pt x="260298" y="149823"/>
                      <a:pt x="261821" y="146970"/>
                    </a:cubicBezTo>
                    <a:cubicBezTo>
                      <a:pt x="257805" y="141298"/>
                      <a:pt x="253415" y="135898"/>
                      <a:pt x="248682" y="130807"/>
                    </a:cubicBezTo>
                    <a:cubicBezTo>
                      <a:pt x="244398" y="127289"/>
                      <a:pt x="251538" y="125102"/>
                      <a:pt x="250872" y="120063"/>
                    </a:cubicBezTo>
                    <a:cubicBezTo>
                      <a:pt x="250205" y="115023"/>
                      <a:pt x="250872" y="111410"/>
                      <a:pt x="260393" y="110555"/>
                    </a:cubicBezTo>
                    <a:cubicBezTo>
                      <a:pt x="269914" y="109699"/>
                      <a:pt x="268295" y="102663"/>
                      <a:pt x="263249" y="99715"/>
                    </a:cubicBezTo>
                    <a:cubicBezTo>
                      <a:pt x="258203" y="96768"/>
                      <a:pt x="265439" y="88971"/>
                      <a:pt x="270485" y="86119"/>
                    </a:cubicBezTo>
                    <a:cubicBezTo>
                      <a:pt x="273607" y="83534"/>
                      <a:pt x="276112" y="80286"/>
                      <a:pt x="277816" y="76611"/>
                    </a:cubicBezTo>
                    <a:cubicBezTo>
                      <a:pt x="268556" y="73892"/>
                      <a:pt x="258875" y="72893"/>
                      <a:pt x="249253" y="73663"/>
                    </a:cubicBezTo>
                    <a:cubicBezTo>
                      <a:pt x="241637" y="73663"/>
                      <a:pt x="254109" y="65201"/>
                      <a:pt x="254585" y="57215"/>
                    </a:cubicBezTo>
                    <a:cubicBezTo>
                      <a:pt x="255061" y="49228"/>
                      <a:pt x="233258" y="47707"/>
                      <a:pt x="224785" y="46090"/>
                    </a:cubicBezTo>
                    <a:cubicBezTo>
                      <a:pt x="216311" y="44474"/>
                      <a:pt x="218596" y="35441"/>
                      <a:pt x="227451" y="35061"/>
                    </a:cubicBezTo>
                    <a:cubicBezTo>
                      <a:pt x="236305" y="34681"/>
                      <a:pt x="222595" y="28405"/>
                      <a:pt x="210599" y="30117"/>
                    </a:cubicBezTo>
                    <a:cubicBezTo>
                      <a:pt x="197073" y="32780"/>
                      <a:pt x="184015" y="37426"/>
                      <a:pt x="171849" y="43903"/>
                    </a:cubicBezTo>
                    <a:cubicBezTo>
                      <a:pt x="162328" y="49228"/>
                      <a:pt x="145191" y="28405"/>
                      <a:pt x="133766" y="32779"/>
                    </a:cubicBezTo>
                    <a:cubicBezTo>
                      <a:pt x="122341" y="37153"/>
                      <a:pt x="107108" y="37248"/>
                      <a:pt x="107488" y="28405"/>
                    </a:cubicBezTo>
                    <a:cubicBezTo>
                      <a:pt x="108744" y="21055"/>
                      <a:pt x="103795" y="14080"/>
                      <a:pt x="96435" y="12826"/>
                    </a:cubicBezTo>
                    <a:cubicBezTo>
                      <a:pt x="94957" y="12574"/>
                      <a:pt x="93448" y="12569"/>
                      <a:pt x="91970" y="12812"/>
                    </a:cubicBezTo>
                    <a:cubicBezTo>
                      <a:pt x="80830" y="13763"/>
                      <a:pt x="83496" y="1783"/>
                      <a:pt x="75118" y="1783"/>
                    </a:cubicBezTo>
                    <a:cubicBezTo>
                      <a:pt x="66739" y="1783"/>
                      <a:pt x="75118" y="11956"/>
                      <a:pt x="69310" y="14619"/>
                    </a:cubicBezTo>
                    <a:cubicBezTo>
                      <a:pt x="63502" y="17281"/>
                      <a:pt x="43509" y="22130"/>
                      <a:pt x="42176" y="30117"/>
                    </a:cubicBezTo>
                    <a:cubicBezTo>
                      <a:pt x="40843" y="38103"/>
                      <a:pt x="52839" y="51415"/>
                      <a:pt x="48840" y="59401"/>
                    </a:cubicBezTo>
                    <a:cubicBezTo>
                      <a:pt x="44841" y="67388"/>
                      <a:pt x="31512" y="60732"/>
                      <a:pt x="27514" y="52365"/>
                    </a:cubicBezTo>
                    <a:cubicBezTo>
                      <a:pt x="23515" y="43998"/>
                      <a:pt x="39034" y="31067"/>
                      <a:pt x="36368" y="26123"/>
                    </a:cubicBezTo>
                    <a:cubicBezTo>
                      <a:pt x="33784" y="22023"/>
                      <a:pt x="32864" y="17091"/>
                      <a:pt x="33797" y="12337"/>
                    </a:cubicBezTo>
                    <a:cubicBezTo>
                      <a:pt x="31305" y="12749"/>
                      <a:pt x="29024" y="13988"/>
                      <a:pt x="27323" y="15855"/>
                    </a:cubicBezTo>
                    <a:close/>
                  </a:path>
                </a:pathLst>
              </a:custGeom>
              <a:solidFill>
                <a:srgbClr val="413408">
                  <a:alpha val="20000"/>
                </a:srgbClr>
              </a:solidFill>
              <a:ln w="9525" cap="flat" cmpd="sng">
                <a:solidFill>
                  <a:srgbClr val="FFFFFF">
                    <a:alpha val="69411"/>
                  </a:srgbClr>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300"/>
                  <a:buFont typeface="Calibri"/>
                  <a:buNone/>
                </a:pPr>
                <a:endParaRPr sz="1300" b="1" i="0" u="none" strike="noStrike" cap="none">
                  <a:solidFill>
                    <a:srgbClr val="181717"/>
                  </a:solidFill>
                  <a:latin typeface="Calibri"/>
                  <a:ea typeface="Calibri"/>
                  <a:cs typeface="Calibri"/>
                  <a:sym typeface="Calibri"/>
                </a:endParaRPr>
              </a:p>
            </p:txBody>
          </p:sp>
          <p:sp>
            <p:nvSpPr>
              <p:cNvPr id="272" name="Google Shape;272;p2"/>
              <p:cNvSpPr/>
              <p:nvPr/>
            </p:nvSpPr>
            <p:spPr>
              <a:xfrm>
                <a:off x="9205524" y="7294661"/>
                <a:ext cx="202045" cy="201774"/>
              </a:xfrm>
              <a:custGeom>
                <a:avLst/>
                <a:gdLst/>
                <a:ahLst/>
                <a:cxnLst/>
                <a:rect l="l" t="t" r="r" b="b"/>
                <a:pathLst>
                  <a:path w="85687" h="85572" extrusionOk="0">
                    <a:moveTo>
                      <a:pt x="19703" y="19340"/>
                    </a:moveTo>
                    <a:cubicBezTo>
                      <a:pt x="22654" y="25140"/>
                      <a:pt x="16180" y="27992"/>
                      <a:pt x="10182" y="28848"/>
                    </a:cubicBezTo>
                    <a:cubicBezTo>
                      <a:pt x="4184" y="29704"/>
                      <a:pt x="5898" y="42444"/>
                      <a:pt x="2280" y="46058"/>
                    </a:cubicBezTo>
                    <a:cubicBezTo>
                      <a:pt x="-1338" y="49671"/>
                      <a:pt x="15990" y="58988"/>
                      <a:pt x="18846" y="66880"/>
                    </a:cubicBezTo>
                    <a:cubicBezTo>
                      <a:pt x="22312" y="74627"/>
                      <a:pt x="26255" y="82153"/>
                      <a:pt x="30652" y="89414"/>
                    </a:cubicBezTo>
                    <a:cubicBezTo>
                      <a:pt x="33864" y="90681"/>
                      <a:pt x="37393" y="90914"/>
                      <a:pt x="40744" y="90080"/>
                    </a:cubicBezTo>
                    <a:cubicBezTo>
                      <a:pt x="46171" y="87037"/>
                      <a:pt x="41315" y="76768"/>
                      <a:pt x="49217" y="77434"/>
                    </a:cubicBezTo>
                    <a:cubicBezTo>
                      <a:pt x="57120" y="78100"/>
                      <a:pt x="68259" y="73155"/>
                      <a:pt x="71401" y="78004"/>
                    </a:cubicBezTo>
                    <a:cubicBezTo>
                      <a:pt x="72007" y="78905"/>
                      <a:pt x="72675" y="79763"/>
                      <a:pt x="73400" y="80572"/>
                    </a:cubicBezTo>
                    <a:cubicBezTo>
                      <a:pt x="75875" y="76768"/>
                      <a:pt x="78637" y="72680"/>
                      <a:pt x="79303" y="71064"/>
                    </a:cubicBezTo>
                    <a:cubicBezTo>
                      <a:pt x="81023" y="62156"/>
                      <a:pt x="80266" y="52949"/>
                      <a:pt x="77113" y="44441"/>
                    </a:cubicBezTo>
                    <a:cubicBezTo>
                      <a:pt x="73969" y="36429"/>
                      <a:pt x="75388" y="27346"/>
                      <a:pt x="80826" y="20671"/>
                    </a:cubicBezTo>
                    <a:cubicBezTo>
                      <a:pt x="82649" y="17469"/>
                      <a:pt x="83966" y="14006"/>
                      <a:pt x="84730" y="10402"/>
                    </a:cubicBezTo>
                    <a:cubicBezTo>
                      <a:pt x="78470" y="7381"/>
                      <a:pt x="71593" y="5851"/>
                      <a:pt x="64641" y="5934"/>
                    </a:cubicBezTo>
                    <a:cubicBezTo>
                      <a:pt x="53978" y="7265"/>
                      <a:pt x="42838" y="12114"/>
                      <a:pt x="38839" y="5934"/>
                    </a:cubicBezTo>
                    <a:cubicBezTo>
                      <a:pt x="34841" y="-247"/>
                      <a:pt x="29319" y="1085"/>
                      <a:pt x="23797" y="5934"/>
                    </a:cubicBezTo>
                    <a:cubicBezTo>
                      <a:pt x="23230" y="6377"/>
                      <a:pt x="22513" y="6581"/>
                      <a:pt x="21797" y="6504"/>
                    </a:cubicBezTo>
                    <a:cubicBezTo>
                      <a:pt x="20179" y="11734"/>
                      <a:pt x="18275" y="16488"/>
                      <a:pt x="19703" y="19340"/>
                    </a:cubicBezTo>
                    <a:close/>
                  </a:path>
                </a:pathLst>
              </a:custGeom>
              <a:solidFill>
                <a:srgbClr val="413408">
                  <a:alpha val="20000"/>
                </a:srgbClr>
              </a:solidFill>
              <a:ln w="9525" cap="flat" cmpd="sng">
                <a:solidFill>
                  <a:srgbClr val="FFFFFF">
                    <a:alpha val="69411"/>
                  </a:srgbClr>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300"/>
                  <a:buFont typeface="Calibri"/>
                  <a:buNone/>
                </a:pPr>
                <a:endParaRPr sz="1300" b="1" i="0" u="none" strike="noStrike" cap="none">
                  <a:solidFill>
                    <a:srgbClr val="181717"/>
                  </a:solidFill>
                  <a:latin typeface="Calibri"/>
                  <a:ea typeface="Calibri"/>
                  <a:cs typeface="Calibri"/>
                  <a:sym typeface="Calibri"/>
                </a:endParaRPr>
              </a:p>
            </p:txBody>
          </p:sp>
          <p:sp>
            <p:nvSpPr>
              <p:cNvPr id="273" name="Google Shape;273;p2"/>
              <p:cNvSpPr/>
              <p:nvPr/>
            </p:nvSpPr>
            <p:spPr>
              <a:xfrm>
                <a:off x="9048963" y="7187644"/>
                <a:ext cx="224495" cy="336291"/>
              </a:xfrm>
              <a:custGeom>
                <a:avLst/>
                <a:gdLst/>
                <a:ahLst/>
                <a:cxnLst/>
                <a:rect l="l" t="t" r="r" b="b"/>
                <a:pathLst>
                  <a:path w="95208" h="142620" extrusionOk="0">
                    <a:moveTo>
                      <a:pt x="24977" y="11576"/>
                    </a:moveTo>
                    <a:cubicBezTo>
                      <a:pt x="19931" y="14428"/>
                      <a:pt x="12695" y="22320"/>
                      <a:pt x="17741" y="25172"/>
                    </a:cubicBezTo>
                    <a:cubicBezTo>
                      <a:pt x="22787" y="28025"/>
                      <a:pt x="24215" y="35251"/>
                      <a:pt x="14885" y="36012"/>
                    </a:cubicBezTo>
                    <a:cubicBezTo>
                      <a:pt x="5555" y="36772"/>
                      <a:pt x="4793" y="40290"/>
                      <a:pt x="5364" y="45520"/>
                    </a:cubicBezTo>
                    <a:cubicBezTo>
                      <a:pt x="5935" y="50749"/>
                      <a:pt x="-1110" y="52746"/>
                      <a:pt x="3175" y="56264"/>
                    </a:cubicBezTo>
                    <a:cubicBezTo>
                      <a:pt x="7908" y="61355"/>
                      <a:pt x="12297" y="66755"/>
                      <a:pt x="16313" y="72427"/>
                    </a:cubicBezTo>
                    <a:cubicBezTo>
                      <a:pt x="17379" y="69456"/>
                      <a:pt x="20438" y="67687"/>
                      <a:pt x="23549" y="68244"/>
                    </a:cubicBezTo>
                    <a:cubicBezTo>
                      <a:pt x="31927" y="69385"/>
                      <a:pt x="25358" y="82030"/>
                      <a:pt x="31927" y="85073"/>
                    </a:cubicBezTo>
                    <a:cubicBezTo>
                      <a:pt x="36944" y="87949"/>
                      <a:pt x="38676" y="94341"/>
                      <a:pt x="35796" y="99351"/>
                    </a:cubicBezTo>
                    <a:cubicBezTo>
                      <a:pt x="35248" y="100304"/>
                      <a:pt x="34553" y="101165"/>
                      <a:pt x="33736" y="101902"/>
                    </a:cubicBezTo>
                    <a:cubicBezTo>
                      <a:pt x="28976" y="105420"/>
                      <a:pt x="27167" y="125292"/>
                      <a:pt x="37925" y="137272"/>
                    </a:cubicBezTo>
                    <a:cubicBezTo>
                      <a:pt x="48684" y="149252"/>
                      <a:pt x="56967" y="147541"/>
                      <a:pt x="59633" y="144498"/>
                    </a:cubicBezTo>
                    <a:cubicBezTo>
                      <a:pt x="62299" y="141455"/>
                      <a:pt x="70487" y="144498"/>
                      <a:pt x="72867" y="139744"/>
                    </a:cubicBezTo>
                    <a:cubicBezTo>
                      <a:pt x="75247" y="134990"/>
                      <a:pt x="78294" y="140315"/>
                      <a:pt x="83054" y="134895"/>
                    </a:cubicBezTo>
                    <a:cubicBezTo>
                      <a:pt x="85910" y="131757"/>
                      <a:pt x="91623" y="133469"/>
                      <a:pt x="97050" y="134895"/>
                    </a:cubicBezTo>
                    <a:cubicBezTo>
                      <a:pt x="92653" y="127634"/>
                      <a:pt x="88710" y="120108"/>
                      <a:pt x="85244" y="112361"/>
                    </a:cubicBezTo>
                    <a:cubicBezTo>
                      <a:pt x="82388" y="104469"/>
                      <a:pt x="65060" y="95151"/>
                      <a:pt x="68678" y="91538"/>
                    </a:cubicBezTo>
                    <a:cubicBezTo>
                      <a:pt x="72296" y="87925"/>
                      <a:pt x="70867" y="74994"/>
                      <a:pt x="76580" y="74329"/>
                    </a:cubicBezTo>
                    <a:cubicBezTo>
                      <a:pt x="82292" y="73663"/>
                      <a:pt x="88862" y="70716"/>
                      <a:pt x="86101" y="64821"/>
                    </a:cubicBezTo>
                    <a:cubicBezTo>
                      <a:pt x="84673" y="61969"/>
                      <a:pt x="86577" y="57215"/>
                      <a:pt x="88386" y="52080"/>
                    </a:cubicBezTo>
                    <a:cubicBezTo>
                      <a:pt x="82864" y="51510"/>
                      <a:pt x="74676" y="35536"/>
                      <a:pt x="69915" y="35536"/>
                    </a:cubicBezTo>
                    <a:cubicBezTo>
                      <a:pt x="64292" y="35709"/>
                      <a:pt x="59592" y="31297"/>
                      <a:pt x="59419" y="25681"/>
                    </a:cubicBezTo>
                    <a:cubicBezTo>
                      <a:pt x="59394" y="24872"/>
                      <a:pt x="59466" y="24063"/>
                      <a:pt x="59633" y="23271"/>
                    </a:cubicBezTo>
                    <a:cubicBezTo>
                      <a:pt x="60966" y="15664"/>
                      <a:pt x="47161" y="14809"/>
                      <a:pt x="39544" y="6347"/>
                    </a:cubicBezTo>
                    <a:cubicBezTo>
                      <a:pt x="37528" y="4228"/>
                      <a:pt x="35005" y="2658"/>
                      <a:pt x="32213" y="1783"/>
                    </a:cubicBezTo>
                    <a:cubicBezTo>
                      <a:pt x="30573" y="5551"/>
                      <a:pt x="28099" y="8899"/>
                      <a:pt x="24977" y="11576"/>
                    </a:cubicBezTo>
                    <a:close/>
                  </a:path>
                </a:pathLst>
              </a:custGeom>
              <a:solidFill>
                <a:srgbClr val="413408">
                  <a:alpha val="20000"/>
                </a:srgbClr>
              </a:solidFill>
              <a:ln w="9525" cap="flat" cmpd="sng">
                <a:solidFill>
                  <a:srgbClr val="FFFFFF">
                    <a:alpha val="69411"/>
                  </a:srgbClr>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300"/>
                  <a:buFont typeface="Calibri"/>
                  <a:buNone/>
                </a:pPr>
                <a:endParaRPr sz="1300" b="1" i="0" u="none" strike="noStrike" cap="none">
                  <a:solidFill>
                    <a:srgbClr val="181717"/>
                  </a:solidFill>
                  <a:latin typeface="Calibri"/>
                  <a:ea typeface="Calibri"/>
                  <a:cs typeface="Calibri"/>
                  <a:sym typeface="Calibri"/>
                </a:endParaRPr>
              </a:p>
            </p:txBody>
          </p:sp>
          <p:sp>
            <p:nvSpPr>
              <p:cNvPr id="274" name="Google Shape;274;p2"/>
              <p:cNvSpPr/>
              <p:nvPr/>
            </p:nvSpPr>
            <p:spPr>
              <a:xfrm>
                <a:off x="9374836" y="7314761"/>
                <a:ext cx="134698" cy="179355"/>
              </a:xfrm>
              <a:custGeom>
                <a:avLst/>
                <a:gdLst/>
                <a:ahLst/>
                <a:cxnLst/>
                <a:rect l="l" t="t" r="r" b="b"/>
                <a:pathLst>
                  <a:path w="57124" h="76064" extrusionOk="0">
                    <a:moveTo>
                      <a:pt x="5498" y="35917"/>
                    </a:moveTo>
                    <a:cubicBezTo>
                      <a:pt x="8651" y="44424"/>
                      <a:pt x="9408" y="53632"/>
                      <a:pt x="7688" y="62539"/>
                    </a:cubicBezTo>
                    <a:cubicBezTo>
                      <a:pt x="7022" y="63965"/>
                      <a:pt x="4261" y="68054"/>
                      <a:pt x="1785" y="72047"/>
                    </a:cubicBezTo>
                    <a:cubicBezTo>
                      <a:pt x="6366" y="76963"/>
                      <a:pt x="13609" y="78348"/>
                      <a:pt x="19684" y="75470"/>
                    </a:cubicBezTo>
                    <a:cubicBezTo>
                      <a:pt x="31109" y="71857"/>
                      <a:pt x="36536" y="79083"/>
                      <a:pt x="40725" y="65962"/>
                    </a:cubicBezTo>
                    <a:cubicBezTo>
                      <a:pt x="46540" y="53943"/>
                      <a:pt x="54584" y="43135"/>
                      <a:pt x="64432" y="34110"/>
                    </a:cubicBezTo>
                    <a:lnTo>
                      <a:pt x="64432" y="34110"/>
                    </a:lnTo>
                    <a:cubicBezTo>
                      <a:pt x="55959" y="30592"/>
                      <a:pt x="43105" y="10150"/>
                      <a:pt x="30157" y="7488"/>
                    </a:cubicBezTo>
                    <a:cubicBezTo>
                      <a:pt x="24417" y="6073"/>
                      <a:pt x="18811" y="4164"/>
                      <a:pt x="13401" y="1783"/>
                    </a:cubicBezTo>
                    <a:cubicBezTo>
                      <a:pt x="12637" y="5386"/>
                      <a:pt x="11320" y="8850"/>
                      <a:pt x="9497" y="12051"/>
                    </a:cubicBezTo>
                    <a:cubicBezTo>
                      <a:pt x="3925" y="18692"/>
                      <a:pt x="2395" y="27826"/>
                      <a:pt x="5498" y="35917"/>
                    </a:cubicBezTo>
                    <a:close/>
                  </a:path>
                </a:pathLst>
              </a:custGeom>
              <a:solidFill>
                <a:srgbClr val="413408">
                  <a:alpha val="20000"/>
                </a:srgbClr>
              </a:solidFill>
              <a:ln w="9525" cap="flat" cmpd="sng">
                <a:solidFill>
                  <a:srgbClr val="FFFFFF">
                    <a:alpha val="69411"/>
                  </a:srgbClr>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300"/>
                  <a:buFont typeface="Calibri"/>
                  <a:buNone/>
                </a:pPr>
                <a:endParaRPr sz="1300" b="1" i="0" u="none" strike="noStrike" cap="none">
                  <a:solidFill>
                    <a:srgbClr val="181717"/>
                  </a:solidFill>
                  <a:latin typeface="Calibri"/>
                  <a:ea typeface="Calibri"/>
                  <a:cs typeface="Calibri"/>
                  <a:sym typeface="Calibri"/>
                </a:endParaRPr>
              </a:p>
            </p:txBody>
          </p:sp>
          <p:sp>
            <p:nvSpPr>
              <p:cNvPr id="275" name="Google Shape;275;p2"/>
              <p:cNvSpPr/>
              <p:nvPr/>
            </p:nvSpPr>
            <p:spPr>
              <a:xfrm>
                <a:off x="9063290" y="10269418"/>
                <a:ext cx="134698" cy="67258"/>
              </a:xfrm>
              <a:custGeom>
                <a:avLst/>
                <a:gdLst/>
                <a:ahLst/>
                <a:cxnLst/>
                <a:rect l="l" t="t" r="r" b="b"/>
                <a:pathLst>
                  <a:path w="57124" h="28524" extrusionOk="0">
                    <a:moveTo>
                      <a:pt x="63838" y="11576"/>
                    </a:moveTo>
                    <a:cubicBezTo>
                      <a:pt x="56697" y="-1735"/>
                      <a:pt x="23850" y="23081"/>
                      <a:pt x="30896" y="26599"/>
                    </a:cubicBezTo>
                    <a:cubicBezTo>
                      <a:pt x="37941" y="30116"/>
                      <a:pt x="67265" y="18041"/>
                      <a:pt x="63838" y="11576"/>
                    </a:cubicBezTo>
                    <a:close/>
                    <a:moveTo>
                      <a:pt x="27373" y="2068"/>
                    </a:moveTo>
                    <a:cubicBezTo>
                      <a:pt x="17852" y="261"/>
                      <a:pt x="-5855" y="20038"/>
                      <a:pt x="4238" y="25172"/>
                    </a:cubicBezTo>
                    <a:cubicBezTo>
                      <a:pt x="14330" y="30307"/>
                      <a:pt x="37179" y="3589"/>
                      <a:pt x="27373" y="1783"/>
                    </a:cubicBezTo>
                    <a:close/>
                  </a:path>
                </a:pathLst>
              </a:custGeom>
              <a:solidFill>
                <a:srgbClr val="413408">
                  <a:alpha val="20000"/>
                </a:srgbClr>
              </a:solidFill>
              <a:ln w="9525" cap="flat" cmpd="sng">
                <a:solidFill>
                  <a:srgbClr val="FFFFFF">
                    <a:alpha val="69411"/>
                  </a:srgbClr>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300"/>
                  <a:buFont typeface="Calibri"/>
                  <a:buNone/>
                </a:pPr>
                <a:endParaRPr sz="1300" b="1" i="0" u="none" strike="noStrike" cap="none">
                  <a:solidFill>
                    <a:srgbClr val="181717"/>
                  </a:solidFill>
                  <a:latin typeface="Calibri"/>
                  <a:ea typeface="Calibri"/>
                  <a:cs typeface="Calibri"/>
                  <a:sym typeface="Calibri"/>
                </a:endParaRPr>
              </a:p>
            </p:txBody>
          </p:sp>
          <p:sp>
            <p:nvSpPr>
              <p:cNvPr id="276" name="Google Shape;276;p2"/>
              <p:cNvSpPr/>
              <p:nvPr/>
            </p:nvSpPr>
            <p:spPr>
              <a:xfrm>
                <a:off x="7608092" y="7518553"/>
                <a:ext cx="763287" cy="313871"/>
              </a:xfrm>
              <a:custGeom>
                <a:avLst/>
                <a:gdLst/>
                <a:ahLst/>
                <a:cxnLst/>
                <a:rect l="l" t="t" r="r" b="b"/>
                <a:pathLst>
                  <a:path w="323707" h="133112" extrusionOk="0">
                    <a:moveTo>
                      <a:pt x="320812" y="36202"/>
                    </a:moveTo>
                    <a:cubicBezTo>
                      <a:pt x="313386" y="27835"/>
                      <a:pt x="308245" y="22700"/>
                      <a:pt x="306436" y="25077"/>
                    </a:cubicBezTo>
                    <a:cubicBezTo>
                      <a:pt x="301721" y="27914"/>
                      <a:pt x="295822" y="27914"/>
                      <a:pt x="291107" y="25077"/>
                    </a:cubicBezTo>
                    <a:cubicBezTo>
                      <a:pt x="285585" y="21845"/>
                      <a:pt x="282824" y="15569"/>
                      <a:pt x="278635" y="15569"/>
                    </a:cubicBezTo>
                    <a:cubicBezTo>
                      <a:pt x="269536" y="12691"/>
                      <a:pt x="261115" y="8001"/>
                      <a:pt x="253881" y="1783"/>
                    </a:cubicBezTo>
                    <a:cubicBezTo>
                      <a:pt x="253785" y="2699"/>
                      <a:pt x="253785" y="3623"/>
                      <a:pt x="253881" y="4540"/>
                    </a:cubicBezTo>
                    <a:cubicBezTo>
                      <a:pt x="254357" y="8534"/>
                      <a:pt x="247692" y="11196"/>
                      <a:pt x="240076" y="11576"/>
                    </a:cubicBezTo>
                    <a:cubicBezTo>
                      <a:pt x="232459" y="11956"/>
                      <a:pt x="233411" y="20514"/>
                      <a:pt x="233411" y="26218"/>
                    </a:cubicBezTo>
                    <a:cubicBezTo>
                      <a:pt x="233411" y="31923"/>
                      <a:pt x="227223" y="32018"/>
                      <a:pt x="224557" y="38198"/>
                    </a:cubicBezTo>
                    <a:cubicBezTo>
                      <a:pt x="221891" y="44379"/>
                      <a:pt x="225414" y="45805"/>
                      <a:pt x="219225" y="48847"/>
                    </a:cubicBezTo>
                    <a:cubicBezTo>
                      <a:pt x="214521" y="50362"/>
                      <a:pt x="211937" y="55398"/>
                      <a:pt x="213453" y="60096"/>
                    </a:cubicBezTo>
                    <a:cubicBezTo>
                      <a:pt x="213747" y="61006"/>
                      <a:pt x="214185" y="61863"/>
                      <a:pt x="214750" y="62634"/>
                    </a:cubicBezTo>
                    <a:cubicBezTo>
                      <a:pt x="218368" y="67959"/>
                      <a:pt x="214750" y="72808"/>
                      <a:pt x="213417" y="75945"/>
                    </a:cubicBezTo>
                    <a:cubicBezTo>
                      <a:pt x="212085" y="79083"/>
                      <a:pt x="218749" y="80414"/>
                      <a:pt x="225033" y="86119"/>
                    </a:cubicBezTo>
                    <a:cubicBezTo>
                      <a:pt x="231317" y="91824"/>
                      <a:pt x="232078" y="83932"/>
                      <a:pt x="234554" y="88401"/>
                    </a:cubicBezTo>
                    <a:cubicBezTo>
                      <a:pt x="236185" y="93393"/>
                      <a:pt x="233455" y="98760"/>
                      <a:pt x="228456" y="100389"/>
                    </a:cubicBezTo>
                    <a:cubicBezTo>
                      <a:pt x="227565" y="100680"/>
                      <a:pt x="226636" y="100837"/>
                      <a:pt x="225699" y="100856"/>
                    </a:cubicBezTo>
                    <a:lnTo>
                      <a:pt x="224081" y="100856"/>
                    </a:lnTo>
                    <a:cubicBezTo>
                      <a:pt x="227794" y="104755"/>
                      <a:pt x="229698" y="108653"/>
                      <a:pt x="227984" y="111220"/>
                    </a:cubicBezTo>
                    <a:cubicBezTo>
                      <a:pt x="224747" y="115784"/>
                      <a:pt x="221891" y="115784"/>
                      <a:pt x="227984" y="121394"/>
                    </a:cubicBezTo>
                    <a:cubicBezTo>
                      <a:pt x="234078" y="127003"/>
                      <a:pt x="238172" y="118636"/>
                      <a:pt x="243218" y="125577"/>
                    </a:cubicBezTo>
                    <a:cubicBezTo>
                      <a:pt x="248264" y="132518"/>
                      <a:pt x="252738" y="136606"/>
                      <a:pt x="257594" y="124626"/>
                    </a:cubicBezTo>
                    <a:cubicBezTo>
                      <a:pt x="262450" y="112646"/>
                      <a:pt x="266353" y="95437"/>
                      <a:pt x="275684" y="92679"/>
                    </a:cubicBezTo>
                    <a:cubicBezTo>
                      <a:pt x="285014" y="89922"/>
                      <a:pt x="304246" y="86214"/>
                      <a:pt x="315005" y="71382"/>
                    </a:cubicBezTo>
                    <a:cubicBezTo>
                      <a:pt x="325763" y="56549"/>
                      <a:pt x="320241" y="55788"/>
                      <a:pt x="326144" y="51034"/>
                    </a:cubicBezTo>
                    <a:cubicBezTo>
                      <a:pt x="332047" y="46280"/>
                      <a:pt x="327953" y="44569"/>
                      <a:pt x="320812" y="36202"/>
                    </a:cubicBezTo>
                    <a:close/>
                    <a:moveTo>
                      <a:pt x="4245" y="30402"/>
                    </a:moveTo>
                    <a:cubicBezTo>
                      <a:pt x="-4609" y="43713"/>
                      <a:pt x="13004" y="56739"/>
                      <a:pt x="16717" y="50844"/>
                    </a:cubicBezTo>
                    <a:cubicBezTo>
                      <a:pt x="20430" y="44949"/>
                      <a:pt x="13766" y="17091"/>
                      <a:pt x="4245" y="30402"/>
                    </a:cubicBezTo>
                    <a:close/>
                  </a:path>
                </a:pathLst>
              </a:custGeom>
              <a:solidFill>
                <a:srgbClr val="413408">
                  <a:alpha val="20000"/>
                </a:srgbClr>
              </a:solidFill>
              <a:ln w="9525" cap="flat" cmpd="sng">
                <a:solidFill>
                  <a:srgbClr val="FFFFFF">
                    <a:alpha val="69411"/>
                  </a:srgbClr>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300"/>
                  <a:buFont typeface="Calibri"/>
                  <a:buNone/>
                </a:pPr>
                <a:endParaRPr sz="1300" b="1" i="0" u="none" strike="noStrike" cap="none">
                  <a:solidFill>
                    <a:srgbClr val="181717"/>
                  </a:solidFill>
                  <a:latin typeface="Calibri"/>
                  <a:ea typeface="Calibri"/>
                  <a:cs typeface="Calibri"/>
                  <a:sym typeface="Calibri"/>
                </a:endParaRPr>
              </a:p>
            </p:txBody>
          </p:sp>
          <p:sp>
            <p:nvSpPr>
              <p:cNvPr id="277" name="Google Shape;277;p2"/>
              <p:cNvSpPr/>
              <p:nvPr/>
            </p:nvSpPr>
            <p:spPr>
              <a:xfrm>
                <a:off x="10160988" y="10454793"/>
                <a:ext cx="89798" cy="67258"/>
              </a:xfrm>
              <a:custGeom>
                <a:avLst/>
                <a:gdLst/>
                <a:ahLst/>
                <a:cxnLst/>
                <a:rect l="l" t="t" r="r" b="b"/>
                <a:pathLst>
                  <a:path w="38083" h="28524" extrusionOk="0">
                    <a:moveTo>
                      <a:pt x="1799" y="2748"/>
                    </a:moveTo>
                    <a:cubicBezTo>
                      <a:pt x="3513" y="10545"/>
                      <a:pt x="11320" y="7026"/>
                      <a:pt x="19127" y="13967"/>
                    </a:cubicBezTo>
                    <a:cubicBezTo>
                      <a:pt x="26934" y="20908"/>
                      <a:pt x="33884" y="33934"/>
                      <a:pt x="41691" y="21764"/>
                    </a:cubicBezTo>
                    <a:cubicBezTo>
                      <a:pt x="49498" y="9594"/>
                      <a:pt x="847" y="-1626"/>
                      <a:pt x="1799" y="2748"/>
                    </a:cubicBezTo>
                    <a:close/>
                  </a:path>
                </a:pathLst>
              </a:custGeom>
              <a:solidFill>
                <a:srgbClr val="413408">
                  <a:alpha val="20000"/>
                </a:srgbClr>
              </a:solidFill>
              <a:ln w="9525" cap="flat" cmpd="sng">
                <a:solidFill>
                  <a:srgbClr val="FFFFFF">
                    <a:alpha val="69411"/>
                  </a:srgbClr>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300"/>
                  <a:buFont typeface="Calibri"/>
                  <a:buNone/>
                </a:pPr>
                <a:endParaRPr sz="1300" b="1" i="0" u="none" strike="noStrike" cap="none">
                  <a:solidFill>
                    <a:srgbClr val="181717"/>
                  </a:solidFill>
                  <a:latin typeface="Calibri"/>
                  <a:ea typeface="Calibri"/>
                  <a:cs typeface="Calibri"/>
                  <a:sym typeface="Calibri"/>
                </a:endParaRPr>
              </a:p>
            </p:txBody>
          </p:sp>
        </p:grpSp>
        <p:grpSp>
          <p:nvGrpSpPr>
            <p:cNvPr id="278" name="Google Shape;278;p2"/>
            <p:cNvGrpSpPr/>
            <p:nvPr/>
          </p:nvGrpSpPr>
          <p:grpSpPr>
            <a:xfrm>
              <a:off x="2214633" y="2056510"/>
              <a:ext cx="2498291" cy="2289142"/>
              <a:chOff x="3979913" y="2224865"/>
              <a:chExt cx="5474393" cy="5016134"/>
            </a:xfrm>
          </p:grpSpPr>
          <p:sp>
            <p:nvSpPr>
              <p:cNvPr id="279" name="Google Shape;279;p2"/>
              <p:cNvSpPr/>
              <p:nvPr/>
            </p:nvSpPr>
            <p:spPr>
              <a:xfrm>
                <a:off x="7678991" y="6898939"/>
                <a:ext cx="112247" cy="67259"/>
              </a:xfrm>
              <a:custGeom>
                <a:avLst/>
                <a:gdLst/>
                <a:ahLst/>
                <a:cxnLst/>
                <a:rect l="l" t="t" r="r" b="b"/>
                <a:pathLst>
                  <a:path w="47604" h="28524" extrusionOk="0">
                    <a:moveTo>
                      <a:pt x="47390" y="11671"/>
                    </a:moveTo>
                    <a:cubicBezTo>
                      <a:pt x="43962" y="6917"/>
                      <a:pt x="34918" y="12527"/>
                      <a:pt x="25492" y="6061"/>
                    </a:cubicBezTo>
                    <a:cubicBezTo>
                      <a:pt x="22729" y="4335"/>
                      <a:pt x="19794" y="2901"/>
                      <a:pt x="16733" y="1783"/>
                    </a:cubicBezTo>
                    <a:cubicBezTo>
                      <a:pt x="16513" y="1826"/>
                      <a:pt x="16286" y="1826"/>
                      <a:pt x="16066" y="1783"/>
                    </a:cubicBezTo>
                    <a:cubicBezTo>
                      <a:pt x="10829" y="5135"/>
                      <a:pt x="6031" y="9127"/>
                      <a:pt x="1785" y="13668"/>
                    </a:cubicBezTo>
                    <a:cubicBezTo>
                      <a:pt x="13829" y="20453"/>
                      <a:pt x="27035" y="24935"/>
                      <a:pt x="40725" y="26884"/>
                    </a:cubicBezTo>
                    <a:cubicBezTo>
                      <a:pt x="43144" y="26850"/>
                      <a:pt x="45458" y="25898"/>
                      <a:pt x="47199" y="24222"/>
                    </a:cubicBezTo>
                    <a:cubicBezTo>
                      <a:pt x="48271" y="20114"/>
                      <a:pt x="48336" y="15809"/>
                      <a:pt x="47390" y="11671"/>
                    </a:cubicBezTo>
                    <a:close/>
                  </a:path>
                </a:pathLst>
              </a:custGeom>
              <a:solidFill>
                <a:srgbClr val="413408">
                  <a:alpha val="20000"/>
                </a:srgbClr>
              </a:solidFill>
              <a:ln w="9525" cap="flat" cmpd="sng">
                <a:solidFill>
                  <a:srgbClr val="FFFFFF">
                    <a:alpha val="69411"/>
                  </a:srgbClr>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300"/>
                  <a:buFont typeface="Calibri"/>
                  <a:buNone/>
                </a:pPr>
                <a:endParaRPr sz="1300" b="1" i="0" u="none" strike="noStrike" cap="none">
                  <a:solidFill>
                    <a:srgbClr val="181717"/>
                  </a:solidFill>
                  <a:latin typeface="Calibri"/>
                  <a:ea typeface="Calibri"/>
                  <a:cs typeface="Calibri"/>
                  <a:sym typeface="Calibri"/>
                </a:endParaRPr>
              </a:p>
            </p:txBody>
          </p:sp>
          <p:sp>
            <p:nvSpPr>
              <p:cNvPr id="280" name="Google Shape;280;p2"/>
              <p:cNvSpPr/>
              <p:nvPr/>
            </p:nvSpPr>
            <p:spPr>
              <a:xfrm>
                <a:off x="7713565" y="6818868"/>
                <a:ext cx="291847" cy="156937"/>
              </a:xfrm>
              <a:custGeom>
                <a:avLst/>
                <a:gdLst/>
                <a:ahLst/>
                <a:cxnLst/>
                <a:rect l="l" t="t" r="r" b="b"/>
                <a:pathLst>
                  <a:path w="123770" h="66556" extrusionOk="0">
                    <a:moveTo>
                      <a:pt x="53674" y="58845"/>
                    </a:moveTo>
                    <a:cubicBezTo>
                      <a:pt x="54530" y="57228"/>
                      <a:pt x="48532" y="47340"/>
                      <a:pt x="60148" y="46484"/>
                    </a:cubicBezTo>
                    <a:cubicBezTo>
                      <a:pt x="71763" y="45628"/>
                      <a:pt x="80332" y="44297"/>
                      <a:pt x="82046" y="36976"/>
                    </a:cubicBezTo>
                    <a:cubicBezTo>
                      <a:pt x="83759" y="29655"/>
                      <a:pt x="97469" y="33078"/>
                      <a:pt x="101087" y="32698"/>
                    </a:cubicBezTo>
                    <a:cubicBezTo>
                      <a:pt x="104705" y="32317"/>
                      <a:pt x="114512" y="23190"/>
                      <a:pt x="124508" y="23190"/>
                    </a:cubicBezTo>
                    <a:cubicBezTo>
                      <a:pt x="124508" y="13682"/>
                      <a:pt x="111370" y="16629"/>
                      <a:pt x="102230" y="7406"/>
                    </a:cubicBezTo>
                    <a:cubicBezTo>
                      <a:pt x="93090" y="-1816"/>
                      <a:pt x="71097" y="2082"/>
                      <a:pt x="59576" y="6551"/>
                    </a:cubicBezTo>
                    <a:cubicBezTo>
                      <a:pt x="48056" y="11019"/>
                      <a:pt x="34632" y="1701"/>
                      <a:pt x="22160" y="8737"/>
                    </a:cubicBezTo>
                    <a:lnTo>
                      <a:pt x="22160" y="8737"/>
                    </a:lnTo>
                    <a:cubicBezTo>
                      <a:pt x="18944" y="12817"/>
                      <a:pt x="15306" y="16546"/>
                      <a:pt x="11306" y="19862"/>
                    </a:cubicBezTo>
                    <a:cubicBezTo>
                      <a:pt x="2928" y="26612"/>
                      <a:pt x="5308" y="33363"/>
                      <a:pt x="1785" y="35265"/>
                    </a:cubicBezTo>
                    <a:cubicBezTo>
                      <a:pt x="4846" y="36383"/>
                      <a:pt x="7782" y="37817"/>
                      <a:pt x="10544" y="39543"/>
                    </a:cubicBezTo>
                    <a:cubicBezTo>
                      <a:pt x="20065" y="46009"/>
                      <a:pt x="29015" y="40399"/>
                      <a:pt x="32442" y="45153"/>
                    </a:cubicBezTo>
                    <a:cubicBezTo>
                      <a:pt x="33530" y="49427"/>
                      <a:pt x="33530" y="53905"/>
                      <a:pt x="32442" y="58179"/>
                    </a:cubicBezTo>
                    <a:cubicBezTo>
                      <a:pt x="34156" y="56753"/>
                      <a:pt x="35489" y="55802"/>
                      <a:pt x="38345" y="58179"/>
                    </a:cubicBezTo>
                    <a:cubicBezTo>
                      <a:pt x="41201" y="60556"/>
                      <a:pt x="40535" y="63028"/>
                      <a:pt x="40154" y="65690"/>
                    </a:cubicBezTo>
                    <a:lnTo>
                      <a:pt x="47580" y="63979"/>
                    </a:lnTo>
                    <a:cubicBezTo>
                      <a:pt x="49832" y="62547"/>
                      <a:pt x="51881" y="60820"/>
                      <a:pt x="53674" y="58845"/>
                    </a:cubicBezTo>
                    <a:close/>
                  </a:path>
                </a:pathLst>
              </a:custGeom>
              <a:solidFill>
                <a:srgbClr val="413408">
                  <a:alpha val="20000"/>
                </a:srgbClr>
              </a:solidFill>
              <a:ln w="9525" cap="flat" cmpd="sng">
                <a:solidFill>
                  <a:srgbClr val="FFFFFF">
                    <a:alpha val="69411"/>
                  </a:srgbClr>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300"/>
                  <a:buFont typeface="Calibri"/>
                  <a:buNone/>
                </a:pPr>
                <a:endParaRPr sz="1300" b="1" i="0" u="none" strike="noStrike" cap="none">
                  <a:solidFill>
                    <a:srgbClr val="181717"/>
                  </a:solidFill>
                  <a:latin typeface="Calibri"/>
                  <a:ea typeface="Calibri"/>
                  <a:cs typeface="Calibri"/>
                  <a:sym typeface="Calibri"/>
                </a:endParaRPr>
              </a:p>
            </p:txBody>
          </p:sp>
          <p:sp>
            <p:nvSpPr>
              <p:cNvPr id="281" name="Google Shape;281;p2"/>
              <p:cNvSpPr/>
              <p:nvPr/>
            </p:nvSpPr>
            <p:spPr>
              <a:xfrm>
                <a:off x="6399814" y="5980408"/>
                <a:ext cx="1436773" cy="896785"/>
              </a:xfrm>
              <a:custGeom>
                <a:avLst/>
                <a:gdLst/>
                <a:ahLst/>
                <a:cxnLst/>
                <a:rect l="l" t="t" r="r" b="b"/>
                <a:pathLst>
                  <a:path w="609332" h="380320" extrusionOk="0">
                    <a:moveTo>
                      <a:pt x="510102" y="357953"/>
                    </a:moveTo>
                    <a:cubicBezTo>
                      <a:pt x="512196" y="357953"/>
                      <a:pt x="534475" y="360520"/>
                      <a:pt x="536665" y="354911"/>
                    </a:cubicBezTo>
                    <a:cubicBezTo>
                      <a:pt x="538854" y="349301"/>
                      <a:pt x="519908" y="336941"/>
                      <a:pt x="522098" y="335895"/>
                    </a:cubicBezTo>
                    <a:cubicBezTo>
                      <a:pt x="524288" y="334849"/>
                      <a:pt x="525049" y="320967"/>
                      <a:pt x="528477" y="320967"/>
                    </a:cubicBezTo>
                    <a:cubicBezTo>
                      <a:pt x="531904" y="320967"/>
                      <a:pt x="563228" y="321823"/>
                      <a:pt x="564942" y="320967"/>
                    </a:cubicBezTo>
                    <a:cubicBezTo>
                      <a:pt x="566655" y="320111"/>
                      <a:pt x="572653" y="308892"/>
                      <a:pt x="577795" y="308511"/>
                    </a:cubicBezTo>
                    <a:cubicBezTo>
                      <a:pt x="580175" y="308511"/>
                      <a:pt x="583888" y="311174"/>
                      <a:pt x="587315" y="314311"/>
                    </a:cubicBezTo>
                    <a:cubicBezTo>
                      <a:pt x="592991" y="306369"/>
                      <a:pt x="596083" y="296875"/>
                      <a:pt x="596170" y="287118"/>
                    </a:cubicBezTo>
                    <a:cubicBezTo>
                      <a:pt x="597503" y="275233"/>
                      <a:pt x="593504" y="271145"/>
                      <a:pt x="599788" y="264489"/>
                    </a:cubicBezTo>
                    <a:cubicBezTo>
                      <a:pt x="606071" y="257834"/>
                      <a:pt x="612641" y="257453"/>
                      <a:pt x="610832" y="248136"/>
                    </a:cubicBezTo>
                    <a:cubicBezTo>
                      <a:pt x="609023" y="238818"/>
                      <a:pt x="600645" y="248136"/>
                      <a:pt x="593504" y="243667"/>
                    </a:cubicBezTo>
                    <a:cubicBezTo>
                      <a:pt x="586363" y="239198"/>
                      <a:pt x="580175" y="242336"/>
                      <a:pt x="561990" y="244998"/>
                    </a:cubicBezTo>
                    <a:cubicBezTo>
                      <a:pt x="543805" y="247660"/>
                      <a:pt x="535332" y="255267"/>
                      <a:pt x="536189" y="268102"/>
                    </a:cubicBezTo>
                    <a:cubicBezTo>
                      <a:pt x="537046" y="280938"/>
                      <a:pt x="530000" y="275233"/>
                      <a:pt x="530381" y="286263"/>
                    </a:cubicBezTo>
                    <a:cubicBezTo>
                      <a:pt x="530762" y="297292"/>
                      <a:pt x="516195" y="297768"/>
                      <a:pt x="517052" y="304518"/>
                    </a:cubicBezTo>
                    <a:cubicBezTo>
                      <a:pt x="517909" y="311269"/>
                      <a:pt x="505532" y="304518"/>
                      <a:pt x="502009" y="302236"/>
                    </a:cubicBezTo>
                    <a:cubicBezTo>
                      <a:pt x="498486" y="299954"/>
                      <a:pt x="460213" y="311744"/>
                      <a:pt x="454881" y="312410"/>
                    </a:cubicBezTo>
                    <a:cubicBezTo>
                      <a:pt x="449549" y="313075"/>
                      <a:pt x="439743" y="301380"/>
                      <a:pt x="432221" y="301856"/>
                    </a:cubicBezTo>
                    <a:cubicBezTo>
                      <a:pt x="424700" y="302331"/>
                      <a:pt x="421558" y="290732"/>
                      <a:pt x="420606" y="281414"/>
                    </a:cubicBezTo>
                    <a:cubicBezTo>
                      <a:pt x="419654" y="272096"/>
                      <a:pt x="405563" y="263634"/>
                      <a:pt x="399279" y="255267"/>
                    </a:cubicBezTo>
                    <a:cubicBezTo>
                      <a:pt x="392995" y="246900"/>
                      <a:pt x="392234" y="228169"/>
                      <a:pt x="391758" y="216189"/>
                    </a:cubicBezTo>
                    <a:cubicBezTo>
                      <a:pt x="390116" y="197294"/>
                      <a:pt x="392384" y="178263"/>
                      <a:pt x="398422" y="160281"/>
                    </a:cubicBezTo>
                    <a:cubicBezTo>
                      <a:pt x="399392" y="157584"/>
                      <a:pt x="400000" y="154771"/>
                      <a:pt x="400231" y="151914"/>
                    </a:cubicBezTo>
                    <a:cubicBezTo>
                      <a:pt x="397792" y="150098"/>
                      <a:pt x="394887" y="149010"/>
                      <a:pt x="391853" y="148777"/>
                    </a:cubicBezTo>
                    <a:cubicBezTo>
                      <a:pt x="384236" y="149252"/>
                      <a:pt x="367194" y="139269"/>
                      <a:pt x="363862" y="139269"/>
                    </a:cubicBezTo>
                    <a:cubicBezTo>
                      <a:pt x="360530" y="139269"/>
                      <a:pt x="361006" y="131187"/>
                      <a:pt x="358149" y="126908"/>
                    </a:cubicBezTo>
                    <a:cubicBezTo>
                      <a:pt x="355293" y="122630"/>
                      <a:pt x="357197" y="114643"/>
                      <a:pt x="353389" y="111791"/>
                    </a:cubicBezTo>
                    <a:cubicBezTo>
                      <a:pt x="344611" y="104731"/>
                      <a:pt x="338010" y="95337"/>
                      <a:pt x="334347" y="84693"/>
                    </a:cubicBezTo>
                    <a:cubicBezTo>
                      <a:pt x="330539" y="71477"/>
                      <a:pt x="307308" y="64821"/>
                      <a:pt x="298739" y="64346"/>
                    </a:cubicBezTo>
                    <a:cubicBezTo>
                      <a:pt x="290171" y="63870"/>
                      <a:pt x="285410" y="81935"/>
                      <a:pt x="283030" y="83362"/>
                    </a:cubicBezTo>
                    <a:cubicBezTo>
                      <a:pt x="274876" y="80257"/>
                      <a:pt x="267086" y="76272"/>
                      <a:pt x="259799" y="71477"/>
                    </a:cubicBezTo>
                    <a:cubicBezTo>
                      <a:pt x="255094" y="68978"/>
                      <a:pt x="252297" y="63951"/>
                      <a:pt x="252659" y="58641"/>
                    </a:cubicBezTo>
                    <a:cubicBezTo>
                      <a:pt x="252659" y="52936"/>
                      <a:pt x="242662" y="43998"/>
                      <a:pt x="239806" y="43048"/>
                    </a:cubicBezTo>
                    <a:cubicBezTo>
                      <a:pt x="231823" y="36688"/>
                      <a:pt x="224225" y="29862"/>
                      <a:pt x="217051" y="22605"/>
                    </a:cubicBezTo>
                    <a:lnTo>
                      <a:pt x="185727" y="22605"/>
                    </a:lnTo>
                    <a:lnTo>
                      <a:pt x="179063" y="31163"/>
                    </a:lnTo>
                    <a:lnTo>
                      <a:pt x="121938" y="31638"/>
                    </a:lnTo>
                    <a:cubicBezTo>
                      <a:pt x="121938" y="31638"/>
                      <a:pt x="78237" y="15474"/>
                      <a:pt x="70145" y="13668"/>
                    </a:cubicBezTo>
                    <a:cubicBezTo>
                      <a:pt x="62219" y="10720"/>
                      <a:pt x="54726" y="6723"/>
                      <a:pt x="47866" y="1783"/>
                    </a:cubicBezTo>
                    <a:lnTo>
                      <a:pt x="1785" y="7773"/>
                    </a:lnTo>
                    <a:cubicBezTo>
                      <a:pt x="4607" y="13763"/>
                      <a:pt x="8156" y="19383"/>
                      <a:pt x="12353" y="24507"/>
                    </a:cubicBezTo>
                    <a:cubicBezTo>
                      <a:pt x="20692" y="36162"/>
                      <a:pt x="26468" y="49447"/>
                      <a:pt x="29300" y="63490"/>
                    </a:cubicBezTo>
                    <a:cubicBezTo>
                      <a:pt x="30157" y="70621"/>
                      <a:pt x="43010" y="76421"/>
                      <a:pt x="54150" y="83552"/>
                    </a:cubicBezTo>
                    <a:cubicBezTo>
                      <a:pt x="62208" y="89843"/>
                      <a:pt x="65914" y="100208"/>
                      <a:pt x="63670" y="110174"/>
                    </a:cubicBezTo>
                    <a:cubicBezTo>
                      <a:pt x="62338" y="114168"/>
                      <a:pt x="48532" y="107512"/>
                      <a:pt x="47675" y="111505"/>
                    </a:cubicBezTo>
                    <a:cubicBezTo>
                      <a:pt x="46819" y="115499"/>
                      <a:pt x="65384" y="130521"/>
                      <a:pt x="72525" y="130521"/>
                    </a:cubicBezTo>
                    <a:cubicBezTo>
                      <a:pt x="79665" y="130521"/>
                      <a:pt x="83188" y="134039"/>
                      <a:pt x="94328" y="143833"/>
                    </a:cubicBezTo>
                    <a:cubicBezTo>
                      <a:pt x="105467" y="153626"/>
                      <a:pt x="104515" y="165131"/>
                      <a:pt x="100040" y="168649"/>
                    </a:cubicBezTo>
                    <a:cubicBezTo>
                      <a:pt x="95565" y="172166"/>
                      <a:pt x="108990" y="179773"/>
                      <a:pt x="123176" y="189091"/>
                    </a:cubicBezTo>
                    <a:cubicBezTo>
                      <a:pt x="132982" y="194999"/>
                      <a:pt x="140498" y="204047"/>
                      <a:pt x="144502" y="214762"/>
                    </a:cubicBezTo>
                    <a:cubicBezTo>
                      <a:pt x="145835" y="219707"/>
                      <a:pt x="152119" y="214762"/>
                      <a:pt x="154023" y="208582"/>
                    </a:cubicBezTo>
                    <a:cubicBezTo>
                      <a:pt x="155927" y="202402"/>
                      <a:pt x="149548" y="200120"/>
                      <a:pt x="149548" y="192609"/>
                    </a:cubicBezTo>
                    <a:cubicBezTo>
                      <a:pt x="149548" y="185097"/>
                      <a:pt x="138028" y="186429"/>
                      <a:pt x="132696" y="185573"/>
                    </a:cubicBezTo>
                    <a:cubicBezTo>
                      <a:pt x="127365" y="184717"/>
                      <a:pt x="132696" y="173117"/>
                      <a:pt x="127841" y="167793"/>
                    </a:cubicBezTo>
                    <a:cubicBezTo>
                      <a:pt x="121563" y="159300"/>
                      <a:pt x="117151" y="149581"/>
                      <a:pt x="114893" y="139269"/>
                    </a:cubicBezTo>
                    <a:cubicBezTo>
                      <a:pt x="112227" y="129761"/>
                      <a:pt x="98421" y="119777"/>
                      <a:pt x="92709" y="109128"/>
                    </a:cubicBezTo>
                    <a:cubicBezTo>
                      <a:pt x="88805" y="100925"/>
                      <a:pt x="83377" y="93537"/>
                      <a:pt x="76714" y="87355"/>
                    </a:cubicBezTo>
                    <a:cubicBezTo>
                      <a:pt x="72715" y="84693"/>
                      <a:pt x="82426" y="80699"/>
                      <a:pt x="78904" y="76706"/>
                    </a:cubicBezTo>
                    <a:cubicBezTo>
                      <a:pt x="75381" y="72713"/>
                      <a:pt x="70049" y="73188"/>
                      <a:pt x="63385" y="70050"/>
                    </a:cubicBezTo>
                    <a:cubicBezTo>
                      <a:pt x="56882" y="67600"/>
                      <a:pt x="52489" y="61489"/>
                      <a:pt x="52246" y="54552"/>
                    </a:cubicBezTo>
                    <a:cubicBezTo>
                      <a:pt x="51228" y="44401"/>
                      <a:pt x="48990" y="34409"/>
                      <a:pt x="45581" y="24792"/>
                    </a:cubicBezTo>
                    <a:cubicBezTo>
                      <a:pt x="43391" y="18992"/>
                      <a:pt x="50437" y="19848"/>
                      <a:pt x="52722" y="22510"/>
                    </a:cubicBezTo>
                    <a:cubicBezTo>
                      <a:pt x="55007" y="25173"/>
                      <a:pt x="56720" y="27835"/>
                      <a:pt x="59767" y="26123"/>
                    </a:cubicBezTo>
                    <a:cubicBezTo>
                      <a:pt x="63809" y="24344"/>
                      <a:pt x="68529" y="26174"/>
                      <a:pt x="70311" y="30211"/>
                    </a:cubicBezTo>
                    <a:cubicBezTo>
                      <a:pt x="70352" y="30305"/>
                      <a:pt x="70392" y="30401"/>
                      <a:pt x="70430" y="30497"/>
                    </a:cubicBezTo>
                    <a:cubicBezTo>
                      <a:pt x="72715" y="35441"/>
                      <a:pt x="79951" y="30972"/>
                      <a:pt x="83759" y="33159"/>
                    </a:cubicBezTo>
                    <a:cubicBezTo>
                      <a:pt x="87568" y="35346"/>
                      <a:pt x="75762" y="38103"/>
                      <a:pt x="87377" y="58546"/>
                    </a:cubicBezTo>
                    <a:cubicBezTo>
                      <a:pt x="98993" y="78988"/>
                      <a:pt x="90900" y="67388"/>
                      <a:pt x="90900" y="81175"/>
                    </a:cubicBezTo>
                    <a:cubicBezTo>
                      <a:pt x="90900" y="94961"/>
                      <a:pt x="98041" y="88686"/>
                      <a:pt x="100421" y="86499"/>
                    </a:cubicBezTo>
                    <a:cubicBezTo>
                      <a:pt x="102801" y="84312"/>
                      <a:pt x="108894" y="90873"/>
                      <a:pt x="114607" y="98004"/>
                    </a:cubicBezTo>
                    <a:cubicBezTo>
                      <a:pt x="120319" y="105135"/>
                      <a:pt x="131554" y="105515"/>
                      <a:pt x="131554" y="109509"/>
                    </a:cubicBezTo>
                    <a:cubicBezTo>
                      <a:pt x="131231" y="115620"/>
                      <a:pt x="135181" y="121143"/>
                      <a:pt x="141075" y="122820"/>
                    </a:cubicBezTo>
                    <a:cubicBezTo>
                      <a:pt x="148596" y="124151"/>
                      <a:pt x="149929" y="132328"/>
                      <a:pt x="154785" y="133469"/>
                    </a:cubicBezTo>
                    <a:cubicBezTo>
                      <a:pt x="159640" y="134610"/>
                      <a:pt x="160592" y="139744"/>
                      <a:pt x="157927" y="145449"/>
                    </a:cubicBezTo>
                    <a:cubicBezTo>
                      <a:pt x="155261" y="151154"/>
                      <a:pt x="157927" y="156098"/>
                      <a:pt x="170399" y="161042"/>
                    </a:cubicBezTo>
                    <a:cubicBezTo>
                      <a:pt x="182871" y="165986"/>
                      <a:pt x="177063" y="166747"/>
                      <a:pt x="186775" y="176160"/>
                    </a:cubicBezTo>
                    <a:cubicBezTo>
                      <a:pt x="202023" y="191195"/>
                      <a:pt x="216422" y="207066"/>
                      <a:pt x="229904" y="223700"/>
                    </a:cubicBezTo>
                    <a:cubicBezTo>
                      <a:pt x="234120" y="230423"/>
                      <a:pt x="237327" y="237727"/>
                      <a:pt x="239425" y="245378"/>
                    </a:cubicBezTo>
                    <a:cubicBezTo>
                      <a:pt x="241615" y="251654"/>
                      <a:pt x="234950" y="254886"/>
                      <a:pt x="238473" y="260021"/>
                    </a:cubicBezTo>
                    <a:cubicBezTo>
                      <a:pt x="241995" y="265155"/>
                      <a:pt x="231808" y="263158"/>
                      <a:pt x="232284" y="267152"/>
                    </a:cubicBezTo>
                    <a:cubicBezTo>
                      <a:pt x="232760" y="271145"/>
                      <a:pt x="238473" y="291112"/>
                      <a:pt x="248279" y="292063"/>
                    </a:cubicBezTo>
                    <a:cubicBezTo>
                      <a:pt x="258086" y="293014"/>
                      <a:pt x="269225" y="304899"/>
                      <a:pt x="276842" y="311079"/>
                    </a:cubicBezTo>
                    <a:cubicBezTo>
                      <a:pt x="284458" y="317259"/>
                      <a:pt x="296835" y="316403"/>
                      <a:pt x="308832" y="320587"/>
                    </a:cubicBezTo>
                    <a:cubicBezTo>
                      <a:pt x="320828" y="324770"/>
                      <a:pt x="331015" y="335609"/>
                      <a:pt x="348343" y="340554"/>
                    </a:cubicBezTo>
                    <a:cubicBezTo>
                      <a:pt x="364287" y="344904"/>
                      <a:pt x="379542" y="351465"/>
                      <a:pt x="393662" y="360045"/>
                    </a:cubicBezTo>
                    <a:cubicBezTo>
                      <a:pt x="404801" y="367176"/>
                      <a:pt x="418607" y="364038"/>
                      <a:pt x="434125" y="357858"/>
                    </a:cubicBezTo>
                    <a:cubicBezTo>
                      <a:pt x="449644" y="351678"/>
                      <a:pt x="461641" y="359570"/>
                      <a:pt x="470590" y="363183"/>
                    </a:cubicBezTo>
                    <a:cubicBezTo>
                      <a:pt x="478424" y="367856"/>
                      <a:pt x="485651" y="373477"/>
                      <a:pt x="492107" y="379917"/>
                    </a:cubicBezTo>
                    <a:cubicBezTo>
                      <a:pt x="497493" y="372116"/>
                      <a:pt x="503511" y="364770"/>
                      <a:pt x="510102" y="357953"/>
                    </a:cubicBezTo>
                    <a:close/>
                  </a:path>
                </a:pathLst>
              </a:custGeom>
              <a:solidFill>
                <a:srgbClr val="413408">
                  <a:alpha val="20000"/>
                </a:srgbClr>
              </a:solidFill>
              <a:ln w="9525" cap="flat" cmpd="sng">
                <a:solidFill>
                  <a:srgbClr val="FFFFFF">
                    <a:alpha val="69411"/>
                  </a:srgbClr>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300"/>
                  <a:buFont typeface="Calibri"/>
                  <a:buNone/>
                </a:pPr>
                <a:endParaRPr sz="1300" b="1" i="0" u="none" strike="noStrike" cap="none">
                  <a:solidFill>
                    <a:srgbClr val="181717"/>
                  </a:solidFill>
                  <a:latin typeface="Calibri"/>
                  <a:ea typeface="Calibri"/>
                  <a:cs typeface="Calibri"/>
                  <a:sym typeface="Calibri"/>
                </a:endParaRPr>
              </a:p>
            </p:txBody>
          </p:sp>
          <p:sp>
            <p:nvSpPr>
              <p:cNvPr id="282" name="Google Shape;282;p2"/>
              <p:cNvSpPr/>
              <p:nvPr/>
            </p:nvSpPr>
            <p:spPr>
              <a:xfrm>
                <a:off x="7559561" y="6732810"/>
                <a:ext cx="202045" cy="201777"/>
              </a:xfrm>
              <a:custGeom>
                <a:avLst/>
                <a:gdLst/>
                <a:ahLst/>
                <a:cxnLst/>
                <a:rect l="l" t="t" r="r" b="b"/>
                <a:pathLst>
                  <a:path w="85687" h="85572" extrusionOk="0">
                    <a:moveTo>
                      <a:pt x="76523" y="56834"/>
                    </a:moveTo>
                    <a:cubicBezTo>
                      <a:pt x="80524" y="53518"/>
                      <a:pt x="84162" y="49789"/>
                      <a:pt x="87377" y="45710"/>
                    </a:cubicBezTo>
                    <a:cubicBezTo>
                      <a:pt x="80427" y="49418"/>
                      <a:pt x="77857" y="45710"/>
                      <a:pt x="79285" y="40956"/>
                    </a:cubicBezTo>
                    <a:lnTo>
                      <a:pt x="69288" y="42287"/>
                    </a:lnTo>
                    <a:lnTo>
                      <a:pt x="70335" y="1783"/>
                    </a:lnTo>
                    <a:cubicBezTo>
                      <a:pt x="62242" y="1783"/>
                      <a:pt x="39583" y="1783"/>
                      <a:pt x="36631" y="1783"/>
                    </a:cubicBezTo>
                    <a:cubicBezTo>
                      <a:pt x="33680" y="1783"/>
                      <a:pt x="32347" y="15474"/>
                      <a:pt x="30252" y="16710"/>
                    </a:cubicBezTo>
                    <a:cubicBezTo>
                      <a:pt x="28158" y="17946"/>
                      <a:pt x="46914" y="30497"/>
                      <a:pt x="44819" y="35726"/>
                    </a:cubicBezTo>
                    <a:cubicBezTo>
                      <a:pt x="42725" y="40956"/>
                      <a:pt x="20351" y="38294"/>
                      <a:pt x="18256" y="38769"/>
                    </a:cubicBezTo>
                    <a:cubicBezTo>
                      <a:pt x="12208" y="45521"/>
                      <a:pt x="6701" y="52738"/>
                      <a:pt x="1785" y="60352"/>
                    </a:cubicBezTo>
                    <a:cubicBezTo>
                      <a:pt x="8762" y="67088"/>
                      <a:pt x="16104" y="73437"/>
                      <a:pt x="23778" y="79368"/>
                    </a:cubicBezTo>
                    <a:cubicBezTo>
                      <a:pt x="32252" y="84693"/>
                      <a:pt x="46057" y="78893"/>
                      <a:pt x="51769" y="84312"/>
                    </a:cubicBezTo>
                    <a:lnTo>
                      <a:pt x="52436" y="84312"/>
                    </a:lnTo>
                    <a:cubicBezTo>
                      <a:pt x="56682" y="79772"/>
                      <a:pt x="61479" y="75779"/>
                      <a:pt x="66717" y="72427"/>
                    </a:cubicBezTo>
                    <a:cubicBezTo>
                      <a:pt x="71002" y="71382"/>
                      <a:pt x="67574" y="64060"/>
                      <a:pt x="76523" y="56834"/>
                    </a:cubicBezTo>
                    <a:close/>
                  </a:path>
                </a:pathLst>
              </a:custGeom>
              <a:solidFill>
                <a:srgbClr val="413408">
                  <a:alpha val="20000"/>
                </a:srgbClr>
              </a:solidFill>
              <a:ln w="9525" cap="flat" cmpd="sng">
                <a:solidFill>
                  <a:srgbClr val="FFFFFF">
                    <a:alpha val="69411"/>
                  </a:srgbClr>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300"/>
                  <a:buFont typeface="Calibri"/>
                  <a:buNone/>
                </a:pPr>
                <a:endParaRPr sz="1300" b="1" i="0" u="none" strike="noStrike" cap="none">
                  <a:solidFill>
                    <a:srgbClr val="181717"/>
                  </a:solidFill>
                  <a:latin typeface="Calibri"/>
                  <a:ea typeface="Calibri"/>
                  <a:cs typeface="Calibri"/>
                  <a:sym typeface="Calibri"/>
                </a:endParaRPr>
              </a:p>
            </p:txBody>
          </p:sp>
          <p:sp>
            <p:nvSpPr>
              <p:cNvPr id="283" name="Google Shape;283;p2"/>
              <p:cNvSpPr/>
              <p:nvPr/>
            </p:nvSpPr>
            <p:spPr>
              <a:xfrm>
                <a:off x="7718727" y="6702522"/>
                <a:ext cx="67348" cy="112099"/>
              </a:xfrm>
              <a:custGeom>
                <a:avLst/>
                <a:gdLst/>
                <a:ahLst/>
                <a:cxnLst/>
                <a:rect l="l" t="t" r="r" b="b"/>
                <a:pathLst>
                  <a:path w="28562" h="47540" extrusionOk="0">
                    <a:moveTo>
                      <a:pt x="5594" y="14437"/>
                    </a:moveTo>
                    <a:cubicBezTo>
                      <a:pt x="4676" y="14533"/>
                      <a:pt x="3750" y="14533"/>
                      <a:pt x="2833" y="14437"/>
                    </a:cubicBezTo>
                    <a:lnTo>
                      <a:pt x="1785" y="54942"/>
                    </a:lnTo>
                    <a:lnTo>
                      <a:pt x="11782" y="53610"/>
                    </a:lnTo>
                    <a:cubicBezTo>
                      <a:pt x="12727" y="49633"/>
                      <a:pt x="14931" y="46065"/>
                      <a:pt x="18066" y="43437"/>
                    </a:cubicBezTo>
                    <a:cubicBezTo>
                      <a:pt x="26063" y="37257"/>
                      <a:pt x="14067" y="12441"/>
                      <a:pt x="23397" y="10159"/>
                    </a:cubicBezTo>
                    <a:cubicBezTo>
                      <a:pt x="25097" y="9731"/>
                      <a:pt x="26646" y="8842"/>
                      <a:pt x="27872" y="7592"/>
                    </a:cubicBezTo>
                    <a:cubicBezTo>
                      <a:pt x="24540" y="4454"/>
                      <a:pt x="20827" y="1602"/>
                      <a:pt x="18351" y="1792"/>
                    </a:cubicBezTo>
                    <a:cubicBezTo>
                      <a:pt x="13305" y="2362"/>
                      <a:pt x="7307" y="13582"/>
                      <a:pt x="5594" y="14437"/>
                    </a:cubicBezTo>
                    <a:close/>
                  </a:path>
                </a:pathLst>
              </a:custGeom>
              <a:solidFill>
                <a:srgbClr val="413408">
                  <a:alpha val="20000"/>
                </a:srgbClr>
              </a:solidFill>
              <a:ln w="9525" cap="flat" cmpd="sng">
                <a:solidFill>
                  <a:srgbClr val="FFFFFF">
                    <a:alpha val="69411"/>
                  </a:srgbClr>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300"/>
                  <a:buFont typeface="Calibri"/>
                  <a:buNone/>
                </a:pPr>
                <a:endParaRPr sz="1300" b="1" i="0" u="none" strike="noStrike" cap="none">
                  <a:solidFill>
                    <a:srgbClr val="181717"/>
                  </a:solidFill>
                  <a:latin typeface="Calibri"/>
                  <a:ea typeface="Calibri"/>
                  <a:cs typeface="Calibri"/>
                  <a:sym typeface="Calibri"/>
                </a:endParaRPr>
              </a:p>
            </p:txBody>
          </p:sp>
          <p:sp>
            <p:nvSpPr>
              <p:cNvPr id="284" name="Google Shape;284;p2"/>
              <p:cNvSpPr/>
              <p:nvPr/>
            </p:nvSpPr>
            <p:spPr>
              <a:xfrm>
                <a:off x="8416990" y="6619929"/>
                <a:ext cx="134699" cy="112099"/>
              </a:xfrm>
              <a:custGeom>
                <a:avLst/>
                <a:gdLst/>
                <a:ahLst/>
                <a:cxnLst/>
                <a:rect l="l" t="t" r="r" b="b"/>
                <a:pathLst>
                  <a:path w="57124" h="47540" extrusionOk="0">
                    <a:moveTo>
                      <a:pt x="27742" y="3256"/>
                    </a:moveTo>
                    <a:cubicBezTo>
                      <a:pt x="18793" y="9436"/>
                      <a:pt x="41071" y="22748"/>
                      <a:pt x="41071" y="30734"/>
                    </a:cubicBezTo>
                    <a:cubicBezTo>
                      <a:pt x="41071" y="38721"/>
                      <a:pt x="5368" y="29213"/>
                      <a:pt x="1941" y="37865"/>
                    </a:cubicBezTo>
                    <a:cubicBezTo>
                      <a:pt x="132" y="42334"/>
                      <a:pt x="14413" y="48514"/>
                      <a:pt x="27742" y="44046"/>
                    </a:cubicBezTo>
                    <a:cubicBezTo>
                      <a:pt x="37098" y="41070"/>
                      <a:pt x="47297" y="42430"/>
                      <a:pt x="55543" y="47754"/>
                    </a:cubicBezTo>
                    <a:cubicBezTo>
                      <a:pt x="56495" y="34252"/>
                      <a:pt x="58018" y="19230"/>
                      <a:pt x="59447" y="8866"/>
                    </a:cubicBezTo>
                    <a:cubicBezTo>
                      <a:pt x="48212" y="5919"/>
                      <a:pt x="34216" y="-1308"/>
                      <a:pt x="27742" y="3256"/>
                    </a:cubicBezTo>
                    <a:close/>
                  </a:path>
                </a:pathLst>
              </a:custGeom>
              <a:solidFill>
                <a:srgbClr val="413408">
                  <a:alpha val="20000"/>
                </a:srgbClr>
              </a:solidFill>
              <a:ln w="9525" cap="flat" cmpd="sng">
                <a:solidFill>
                  <a:srgbClr val="FFFFFF">
                    <a:alpha val="69411"/>
                  </a:srgbClr>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300"/>
                  <a:buFont typeface="Calibri"/>
                  <a:buNone/>
                </a:pPr>
                <a:endParaRPr sz="1300" b="1" i="0" u="none" strike="noStrike" cap="none">
                  <a:solidFill>
                    <a:srgbClr val="181717"/>
                  </a:solidFill>
                  <a:latin typeface="Calibri"/>
                  <a:ea typeface="Calibri"/>
                  <a:cs typeface="Calibri"/>
                  <a:sym typeface="Calibri"/>
                </a:endParaRPr>
              </a:p>
            </p:txBody>
          </p:sp>
          <p:sp>
            <p:nvSpPr>
              <p:cNvPr id="285" name="Google Shape;285;p2"/>
              <p:cNvSpPr/>
              <p:nvPr/>
            </p:nvSpPr>
            <p:spPr>
              <a:xfrm>
                <a:off x="8543750" y="6636631"/>
                <a:ext cx="157148" cy="89678"/>
              </a:xfrm>
              <a:custGeom>
                <a:avLst/>
                <a:gdLst/>
                <a:ahLst/>
                <a:cxnLst/>
                <a:rect l="l" t="t" r="r" b="b"/>
                <a:pathLst>
                  <a:path w="66645" h="38032" extrusionOk="0">
                    <a:moveTo>
                      <a:pt x="28158" y="32589"/>
                    </a:moveTo>
                    <a:cubicBezTo>
                      <a:pt x="44153" y="27264"/>
                      <a:pt x="69954" y="36962"/>
                      <a:pt x="69954" y="24602"/>
                    </a:cubicBezTo>
                    <a:cubicBezTo>
                      <a:pt x="69954" y="12242"/>
                      <a:pt x="27301" y="-1165"/>
                      <a:pt x="16638" y="2353"/>
                    </a:cubicBezTo>
                    <a:cubicBezTo>
                      <a:pt x="13002" y="3137"/>
                      <a:pt x="9223" y="2940"/>
                      <a:pt x="5689" y="1783"/>
                    </a:cubicBezTo>
                    <a:cubicBezTo>
                      <a:pt x="4261" y="12051"/>
                      <a:pt x="2737" y="27169"/>
                      <a:pt x="1785" y="40671"/>
                    </a:cubicBezTo>
                    <a:lnTo>
                      <a:pt x="3309" y="41431"/>
                    </a:lnTo>
                    <a:cubicBezTo>
                      <a:pt x="10354" y="44949"/>
                      <a:pt x="12163" y="38294"/>
                      <a:pt x="28158" y="32589"/>
                    </a:cubicBezTo>
                    <a:close/>
                  </a:path>
                </a:pathLst>
              </a:custGeom>
              <a:solidFill>
                <a:srgbClr val="413408">
                  <a:alpha val="20000"/>
                </a:srgbClr>
              </a:solidFill>
              <a:ln w="9525" cap="flat" cmpd="sng">
                <a:solidFill>
                  <a:srgbClr val="FFFFFF">
                    <a:alpha val="69411"/>
                  </a:srgbClr>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300"/>
                  <a:buFont typeface="Calibri"/>
                  <a:buNone/>
                </a:pPr>
                <a:endParaRPr sz="1300" b="1" i="0" u="none" strike="noStrike" cap="none">
                  <a:solidFill>
                    <a:srgbClr val="181717"/>
                  </a:solidFill>
                  <a:latin typeface="Calibri"/>
                  <a:ea typeface="Calibri"/>
                  <a:cs typeface="Calibri"/>
                  <a:sym typeface="Calibri"/>
                </a:endParaRPr>
              </a:p>
            </p:txBody>
          </p:sp>
          <p:sp>
            <p:nvSpPr>
              <p:cNvPr id="286" name="Google Shape;286;p2"/>
              <p:cNvSpPr/>
              <p:nvPr/>
            </p:nvSpPr>
            <p:spPr>
              <a:xfrm>
                <a:off x="7803135" y="6869793"/>
                <a:ext cx="202045" cy="201777"/>
              </a:xfrm>
              <a:custGeom>
                <a:avLst/>
                <a:gdLst/>
                <a:ahLst/>
                <a:cxnLst/>
                <a:rect l="l" t="t" r="r" b="b"/>
                <a:pathLst>
                  <a:path w="85687" h="85572" extrusionOk="0">
                    <a:moveTo>
                      <a:pt x="47772" y="84503"/>
                    </a:moveTo>
                    <a:cubicBezTo>
                      <a:pt x="52152" y="86689"/>
                      <a:pt x="63196" y="84503"/>
                      <a:pt x="67575" y="87735"/>
                    </a:cubicBezTo>
                    <a:cubicBezTo>
                      <a:pt x="70513" y="89231"/>
                      <a:pt x="73887" y="89636"/>
                      <a:pt x="77096" y="88876"/>
                    </a:cubicBezTo>
                    <a:cubicBezTo>
                      <a:pt x="75859" y="86975"/>
                      <a:pt x="74811" y="85453"/>
                      <a:pt x="74335" y="84598"/>
                    </a:cubicBezTo>
                    <a:cubicBezTo>
                      <a:pt x="71193" y="78798"/>
                      <a:pt x="76525" y="67293"/>
                      <a:pt x="79191" y="58831"/>
                    </a:cubicBezTo>
                    <a:cubicBezTo>
                      <a:pt x="81857" y="50369"/>
                      <a:pt x="77001" y="30307"/>
                      <a:pt x="81857" y="24697"/>
                    </a:cubicBezTo>
                    <a:cubicBezTo>
                      <a:pt x="86712" y="19087"/>
                      <a:pt x="84142" y="16235"/>
                      <a:pt x="86331" y="3780"/>
                    </a:cubicBezTo>
                    <a:cubicBezTo>
                      <a:pt x="86377" y="3115"/>
                      <a:pt x="86377" y="2448"/>
                      <a:pt x="86331" y="1783"/>
                    </a:cubicBezTo>
                    <a:cubicBezTo>
                      <a:pt x="76334" y="1783"/>
                      <a:pt x="66052" y="10815"/>
                      <a:pt x="62910" y="11291"/>
                    </a:cubicBezTo>
                    <a:cubicBezTo>
                      <a:pt x="59768" y="11766"/>
                      <a:pt x="45297" y="8248"/>
                      <a:pt x="43869" y="15569"/>
                    </a:cubicBezTo>
                    <a:cubicBezTo>
                      <a:pt x="42440" y="22891"/>
                      <a:pt x="33586" y="24127"/>
                      <a:pt x="21971" y="25077"/>
                    </a:cubicBezTo>
                    <a:cubicBezTo>
                      <a:pt x="10355" y="26028"/>
                      <a:pt x="16353" y="35821"/>
                      <a:pt x="15496" y="37438"/>
                    </a:cubicBezTo>
                    <a:cubicBezTo>
                      <a:pt x="13765" y="39575"/>
                      <a:pt x="11747" y="41462"/>
                      <a:pt x="9498" y="43048"/>
                    </a:cubicBezTo>
                    <a:lnTo>
                      <a:pt x="2072" y="44759"/>
                    </a:lnTo>
                    <a:cubicBezTo>
                      <a:pt x="1160" y="47719"/>
                      <a:pt x="2478" y="50909"/>
                      <a:pt x="5214" y="52365"/>
                    </a:cubicBezTo>
                    <a:cubicBezTo>
                      <a:pt x="12259" y="56359"/>
                      <a:pt x="22066" y="71382"/>
                      <a:pt x="29683" y="75850"/>
                    </a:cubicBezTo>
                    <a:cubicBezTo>
                      <a:pt x="32922" y="77611"/>
                      <a:pt x="35371" y="80533"/>
                      <a:pt x="36538" y="84027"/>
                    </a:cubicBezTo>
                    <a:cubicBezTo>
                      <a:pt x="40265" y="83272"/>
                      <a:pt x="44122" y="83435"/>
                      <a:pt x="47772" y="84503"/>
                    </a:cubicBezTo>
                    <a:close/>
                  </a:path>
                </a:pathLst>
              </a:custGeom>
              <a:solidFill>
                <a:srgbClr val="413408">
                  <a:alpha val="20000"/>
                </a:srgbClr>
              </a:solidFill>
              <a:ln w="9525" cap="flat" cmpd="sng">
                <a:solidFill>
                  <a:srgbClr val="FFFFFF">
                    <a:alpha val="69411"/>
                  </a:srgbClr>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300"/>
                  <a:buFont typeface="Calibri"/>
                  <a:buNone/>
                </a:pPr>
                <a:endParaRPr sz="1300" b="1" i="0" u="none" strike="noStrike" cap="none">
                  <a:solidFill>
                    <a:srgbClr val="181717"/>
                  </a:solidFill>
                  <a:latin typeface="Calibri"/>
                  <a:ea typeface="Calibri"/>
                  <a:cs typeface="Calibri"/>
                  <a:sym typeface="Calibri"/>
                </a:endParaRPr>
              </a:p>
            </p:txBody>
          </p:sp>
          <p:sp>
            <p:nvSpPr>
              <p:cNvPr id="287" name="Google Shape;287;p2"/>
              <p:cNvSpPr/>
              <p:nvPr/>
            </p:nvSpPr>
            <p:spPr>
              <a:xfrm>
                <a:off x="7876811" y="7062402"/>
                <a:ext cx="157148" cy="112099"/>
              </a:xfrm>
              <a:custGeom>
                <a:avLst/>
                <a:gdLst/>
                <a:ahLst/>
                <a:cxnLst/>
                <a:rect l="l" t="t" r="r" b="b"/>
                <a:pathLst>
                  <a:path w="66645" h="47540" extrusionOk="0">
                    <a:moveTo>
                      <a:pt x="62988" y="44559"/>
                    </a:moveTo>
                    <a:cubicBezTo>
                      <a:pt x="62282" y="40077"/>
                      <a:pt x="63377" y="35498"/>
                      <a:pt x="66035" y="31818"/>
                    </a:cubicBezTo>
                    <a:cubicBezTo>
                      <a:pt x="58941" y="24017"/>
                      <a:pt x="52328" y="15794"/>
                      <a:pt x="46232" y="7192"/>
                    </a:cubicBezTo>
                    <a:cubicBezTo>
                      <a:pt x="43023" y="7952"/>
                      <a:pt x="39648" y="7548"/>
                      <a:pt x="36711" y="6052"/>
                    </a:cubicBezTo>
                    <a:cubicBezTo>
                      <a:pt x="32331" y="2819"/>
                      <a:pt x="21287" y="5006"/>
                      <a:pt x="16907" y="2819"/>
                    </a:cubicBezTo>
                    <a:cubicBezTo>
                      <a:pt x="13332" y="1719"/>
                      <a:pt x="9545" y="1491"/>
                      <a:pt x="5863" y="2153"/>
                    </a:cubicBezTo>
                    <a:cubicBezTo>
                      <a:pt x="7042" y="4814"/>
                      <a:pt x="6434" y="7927"/>
                      <a:pt x="4340" y="9950"/>
                    </a:cubicBezTo>
                    <a:cubicBezTo>
                      <a:pt x="496" y="14475"/>
                      <a:pt x="1053" y="21255"/>
                      <a:pt x="5584" y="25093"/>
                    </a:cubicBezTo>
                    <a:cubicBezTo>
                      <a:pt x="6774" y="26101"/>
                      <a:pt x="8168" y="26838"/>
                      <a:pt x="9672" y="27254"/>
                    </a:cubicBezTo>
                    <a:cubicBezTo>
                      <a:pt x="19192" y="31248"/>
                      <a:pt x="16336" y="25068"/>
                      <a:pt x="21192" y="25068"/>
                    </a:cubicBezTo>
                    <a:cubicBezTo>
                      <a:pt x="26047" y="25068"/>
                      <a:pt x="25667" y="32579"/>
                      <a:pt x="30046" y="32579"/>
                    </a:cubicBezTo>
                    <a:cubicBezTo>
                      <a:pt x="34426" y="32579"/>
                      <a:pt x="44708" y="37903"/>
                      <a:pt x="44327" y="45034"/>
                    </a:cubicBezTo>
                    <a:cubicBezTo>
                      <a:pt x="43947" y="52165"/>
                      <a:pt x="47850" y="55208"/>
                      <a:pt x="55848" y="55208"/>
                    </a:cubicBezTo>
                    <a:cubicBezTo>
                      <a:pt x="57465" y="55125"/>
                      <a:pt x="59086" y="55125"/>
                      <a:pt x="60703" y="55208"/>
                    </a:cubicBezTo>
                    <a:cubicBezTo>
                      <a:pt x="61655" y="50834"/>
                      <a:pt x="63750" y="47031"/>
                      <a:pt x="62988" y="44559"/>
                    </a:cubicBezTo>
                    <a:close/>
                  </a:path>
                </a:pathLst>
              </a:custGeom>
              <a:solidFill>
                <a:srgbClr val="413408">
                  <a:alpha val="20000"/>
                </a:srgbClr>
              </a:solidFill>
              <a:ln w="9525" cap="flat" cmpd="sng">
                <a:solidFill>
                  <a:srgbClr val="FFFFFF">
                    <a:alpha val="69411"/>
                  </a:srgbClr>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300"/>
                  <a:buFont typeface="Calibri"/>
                  <a:buNone/>
                </a:pPr>
                <a:endParaRPr sz="1300" b="1" i="0" u="none" strike="noStrike" cap="none">
                  <a:solidFill>
                    <a:srgbClr val="181717"/>
                  </a:solidFill>
                  <a:latin typeface="Calibri"/>
                  <a:ea typeface="Calibri"/>
                  <a:cs typeface="Calibri"/>
                  <a:sym typeface="Calibri"/>
                </a:endParaRPr>
              </a:p>
            </p:txBody>
          </p:sp>
          <p:sp>
            <p:nvSpPr>
              <p:cNvPr id="288" name="Google Shape;288;p2"/>
              <p:cNvSpPr/>
              <p:nvPr/>
            </p:nvSpPr>
            <p:spPr>
              <a:xfrm>
                <a:off x="8014389" y="7128900"/>
                <a:ext cx="269395" cy="112099"/>
              </a:xfrm>
              <a:custGeom>
                <a:avLst/>
                <a:gdLst/>
                <a:ahLst/>
                <a:cxnLst/>
                <a:rect l="l" t="t" r="r" b="b"/>
                <a:pathLst>
                  <a:path w="114249" h="47540" extrusionOk="0">
                    <a:moveTo>
                      <a:pt x="106419" y="16357"/>
                    </a:moveTo>
                    <a:cubicBezTo>
                      <a:pt x="99374" y="5708"/>
                      <a:pt x="86425" y="6849"/>
                      <a:pt x="78428" y="3046"/>
                    </a:cubicBezTo>
                    <a:cubicBezTo>
                      <a:pt x="70430" y="-758"/>
                      <a:pt x="60243" y="4377"/>
                      <a:pt x="49865" y="13790"/>
                    </a:cubicBezTo>
                    <a:cubicBezTo>
                      <a:pt x="39488" y="23203"/>
                      <a:pt x="26730" y="17688"/>
                      <a:pt x="17780" y="12839"/>
                    </a:cubicBezTo>
                    <a:cubicBezTo>
                      <a:pt x="13948" y="10136"/>
                      <a:pt x="10491" y="6939"/>
                      <a:pt x="7498" y="3331"/>
                    </a:cubicBezTo>
                    <a:cubicBezTo>
                      <a:pt x="4840" y="7011"/>
                      <a:pt x="3745" y="11590"/>
                      <a:pt x="4451" y="16072"/>
                    </a:cubicBezTo>
                    <a:cubicBezTo>
                      <a:pt x="5213" y="18544"/>
                      <a:pt x="3118" y="22347"/>
                      <a:pt x="1785" y="27101"/>
                    </a:cubicBezTo>
                    <a:cubicBezTo>
                      <a:pt x="11469" y="27949"/>
                      <a:pt x="20572" y="32075"/>
                      <a:pt x="27587" y="38796"/>
                    </a:cubicBezTo>
                    <a:cubicBezTo>
                      <a:pt x="34251" y="46783"/>
                      <a:pt x="38250" y="41363"/>
                      <a:pt x="42249" y="48304"/>
                    </a:cubicBezTo>
                    <a:cubicBezTo>
                      <a:pt x="46247" y="55245"/>
                      <a:pt x="55578" y="48779"/>
                      <a:pt x="57863" y="44310"/>
                    </a:cubicBezTo>
                    <a:cubicBezTo>
                      <a:pt x="60148" y="39842"/>
                      <a:pt x="52912" y="38130"/>
                      <a:pt x="52055" y="33281"/>
                    </a:cubicBezTo>
                    <a:cubicBezTo>
                      <a:pt x="51198" y="28432"/>
                      <a:pt x="60909" y="30144"/>
                      <a:pt x="62718" y="23773"/>
                    </a:cubicBezTo>
                    <a:cubicBezTo>
                      <a:pt x="64527" y="17403"/>
                      <a:pt x="78713" y="14265"/>
                      <a:pt x="84902" y="16642"/>
                    </a:cubicBezTo>
                    <a:cubicBezTo>
                      <a:pt x="91090" y="19019"/>
                      <a:pt x="96517" y="23773"/>
                      <a:pt x="90710" y="30429"/>
                    </a:cubicBezTo>
                    <a:cubicBezTo>
                      <a:pt x="86425" y="35373"/>
                      <a:pt x="95184" y="44310"/>
                      <a:pt x="102515" y="51251"/>
                    </a:cubicBezTo>
                    <a:cubicBezTo>
                      <a:pt x="106778" y="46634"/>
                      <a:pt x="111292" y="42254"/>
                      <a:pt x="116035" y="38130"/>
                    </a:cubicBezTo>
                    <a:cubicBezTo>
                      <a:pt x="117635" y="36408"/>
                      <a:pt x="118608" y="34197"/>
                      <a:pt x="118796" y="31855"/>
                    </a:cubicBezTo>
                    <a:cubicBezTo>
                      <a:pt x="113712" y="27531"/>
                      <a:pt x="109509" y="22269"/>
                      <a:pt x="106419" y="16357"/>
                    </a:cubicBezTo>
                    <a:close/>
                  </a:path>
                </a:pathLst>
              </a:custGeom>
              <a:solidFill>
                <a:srgbClr val="413408">
                  <a:alpha val="20000"/>
                </a:srgbClr>
              </a:solidFill>
              <a:ln w="9525" cap="flat" cmpd="sng">
                <a:solidFill>
                  <a:srgbClr val="FFFFFF">
                    <a:alpha val="69411"/>
                  </a:srgbClr>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300"/>
                  <a:buFont typeface="Calibri"/>
                  <a:buNone/>
                </a:pPr>
                <a:endParaRPr sz="1300" b="1" i="0" u="none" strike="noStrike" cap="none">
                  <a:solidFill>
                    <a:srgbClr val="181717"/>
                  </a:solidFill>
                  <a:latin typeface="Calibri"/>
                  <a:ea typeface="Calibri"/>
                  <a:cs typeface="Calibri"/>
                  <a:sym typeface="Calibri"/>
                </a:endParaRPr>
              </a:p>
            </p:txBody>
          </p:sp>
          <p:sp>
            <p:nvSpPr>
              <p:cNvPr id="289" name="Google Shape;289;p2"/>
              <p:cNvSpPr/>
              <p:nvPr/>
            </p:nvSpPr>
            <p:spPr>
              <a:xfrm>
                <a:off x="7940984" y="6469894"/>
                <a:ext cx="471442" cy="156937"/>
              </a:xfrm>
              <a:custGeom>
                <a:avLst/>
                <a:gdLst/>
                <a:ahLst/>
                <a:cxnLst/>
                <a:rect l="l" t="t" r="r" b="b"/>
                <a:pathLst>
                  <a:path w="199937" h="66556" extrusionOk="0">
                    <a:moveTo>
                      <a:pt x="170015" y="42450"/>
                    </a:moveTo>
                    <a:cubicBezTo>
                      <a:pt x="156686" y="42450"/>
                      <a:pt x="112890" y="12309"/>
                      <a:pt x="73188" y="3467"/>
                    </a:cubicBezTo>
                    <a:cubicBezTo>
                      <a:pt x="33487" y="-5376"/>
                      <a:pt x="-1740" y="23243"/>
                      <a:pt x="2068" y="28282"/>
                    </a:cubicBezTo>
                    <a:cubicBezTo>
                      <a:pt x="7400" y="35414"/>
                      <a:pt x="26917" y="19440"/>
                      <a:pt x="36724" y="12309"/>
                    </a:cubicBezTo>
                    <a:cubicBezTo>
                      <a:pt x="46530" y="5178"/>
                      <a:pt x="55765" y="15827"/>
                      <a:pt x="55765" y="20296"/>
                    </a:cubicBezTo>
                    <a:cubicBezTo>
                      <a:pt x="55765" y="24765"/>
                      <a:pt x="69094" y="27427"/>
                      <a:pt x="89564" y="28282"/>
                    </a:cubicBezTo>
                    <a:cubicBezTo>
                      <a:pt x="110034" y="29138"/>
                      <a:pt x="112700" y="46063"/>
                      <a:pt x="132218" y="50436"/>
                    </a:cubicBezTo>
                    <a:cubicBezTo>
                      <a:pt x="151735" y="54810"/>
                      <a:pt x="132218" y="62892"/>
                      <a:pt x="141738" y="66410"/>
                    </a:cubicBezTo>
                    <a:cubicBezTo>
                      <a:pt x="151259" y="69928"/>
                      <a:pt x="203052" y="69072"/>
                      <a:pt x="206575" y="64698"/>
                    </a:cubicBezTo>
                    <a:cubicBezTo>
                      <a:pt x="210098" y="60325"/>
                      <a:pt x="183344" y="42450"/>
                      <a:pt x="170015" y="42450"/>
                    </a:cubicBezTo>
                    <a:close/>
                  </a:path>
                </a:pathLst>
              </a:custGeom>
              <a:solidFill>
                <a:srgbClr val="413408">
                  <a:alpha val="20000"/>
                </a:srgbClr>
              </a:solidFill>
              <a:ln w="9525" cap="flat" cmpd="sng">
                <a:solidFill>
                  <a:srgbClr val="FFFFFF">
                    <a:alpha val="69411"/>
                  </a:srgbClr>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300"/>
                  <a:buFont typeface="Calibri"/>
                  <a:buNone/>
                </a:pPr>
                <a:endParaRPr sz="1300" b="1" i="0" u="none" strike="noStrike" cap="none">
                  <a:solidFill>
                    <a:srgbClr val="181717"/>
                  </a:solidFill>
                  <a:latin typeface="Calibri"/>
                  <a:ea typeface="Calibri"/>
                  <a:cs typeface="Calibri"/>
                  <a:sym typeface="Calibri"/>
                </a:endParaRPr>
              </a:p>
            </p:txBody>
          </p:sp>
          <p:sp>
            <p:nvSpPr>
              <p:cNvPr id="290" name="Google Shape;290;p2"/>
              <p:cNvSpPr/>
              <p:nvPr/>
            </p:nvSpPr>
            <p:spPr>
              <a:xfrm>
                <a:off x="8230092" y="6701176"/>
                <a:ext cx="89798" cy="22419"/>
              </a:xfrm>
              <a:custGeom>
                <a:avLst/>
                <a:gdLst/>
                <a:ahLst/>
                <a:cxnLst/>
                <a:rect l="l" t="t" r="r" b="b"/>
                <a:pathLst>
                  <a:path w="38083" h="9508" extrusionOk="0">
                    <a:moveTo>
                      <a:pt x="2087" y="5214"/>
                    </a:moveTo>
                    <a:cubicBezTo>
                      <a:pt x="5610" y="11395"/>
                      <a:pt x="39408" y="20237"/>
                      <a:pt x="42931" y="12250"/>
                    </a:cubicBezTo>
                    <a:cubicBezTo>
                      <a:pt x="46454" y="4264"/>
                      <a:pt x="-2483" y="-2582"/>
                      <a:pt x="2087" y="5214"/>
                    </a:cubicBezTo>
                    <a:close/>
                  </a:path>
                </a:pathLst>
              </a:custGeom>
              <a:solidFill>
                <a:srgbClr val="413408">
                  <a:alpha val="20000"/>
                </a:srgbClr>
              </a:solidFill>
              <a:ln w="9525" cap="flat" cmpd="sng">
                <a:solidFill>
                  <a:srgbClr val="FFFFFF">
                    <a:alpha val="69411"/>
                  </a:srgbClr>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300"/>
                  <a:buFont typeface="Calibri"/>
                  <a:buNone/>
                </a:pPr>
                <a:endParaRPr sz="1300" b="1" i="0" u="none" strike="noStrike" cap="none">
                  <a:solidFill>
                    <a:srgbClr val="181717"/>
                  </a:solidFill>
                  <a:latin typeface="Calibri"/>
                  <a:ea typeface="Calibri"/>
                  <a:cs typeface="Calibri"/>
                  <a:sym typeface="Calibri"/>
                </a:endParaRPr>
              </a:p>
            </p:txBody>
          </p:sp>
          <p:sp>
            <p:nvSpPr>
              <p:cNvPr id="291" name="Google Shape;291;p2"/>
              <p:cNvSpPr/>
              <p:nvPr/>
            </p:nvSpPr>
            <p:spPr>
              <a:xfrm>
                <a:off x="8767094" y="6694430"/>
                <a:ext cx="67348" cy="22419"/>
              </a:xfrm>
              <a:custGeom>
                <a:avLst/>
                <a:gdLst/>
                <a:ahLst/>
                <a:cxnLst/>
                <a:rect l="l" t="t" r="r" b="b"/>
                <a:pathLst>
                  <a:path w="28562" h="9508" extrusionOk="0">
                    <a:moveTo>
                      <a:pt x="2750" y="9788"/>
                    </a:moveTo>
                    <a:cubicBezTo>
                      <a:pt x="10747" y="22243"/>
                      <a:pt x="33692" y="14827"/>
                      <a:pt x="35692" y="9788"/>
                    </a:cubicBezTo>
                    <a:cubicBezTo>
                      <a:pt x="39215" y="945"/>
                      <a:pt x="-5248" y="-2573"/>
                      <a:pt x="2750" y="9788"/>
                    </a:cubicBezTo>
                    <a:close/>
                  </a:path>
                </a:pathLst>
              </a:custGeom>
              <a:solidFill>
                <a:srgbClr val="413408">
                  <a:alpha val="20000"/>
                </a:srgbClr>
              </a:solidFill>
              <a:ln w="9525" cap="flat" cmpd="sng">
                <a:solidFill>
                  <a:srgbClr val="FFFFFF">
                    <a:alpha val="69411"/>
                  </a:srgbClr>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300"/>
                  <a:buFont typeface="Calibri"/>
                  <a:buNone/>
                </a:pPr>
                <a:endParaRPr sz="1300" b="1" i="0" u="none" strike="noStrike" cap="none">
                  <a:solidFill>
                    <a:srgbClr val="181717"/>
                  </a:solidFill>
                  <a:latin typeface="Calibri"/>
                  <a:ea typeface="Calibri"/>
                  <a:cs typeface="Calibri"/>
                  <a:sym typeface="Calibri"/>
                </a:endParaRPr>
              </a:p>
            </p:txBody>
          </p:sp>
          <p:sp>
            <p:nvSpPr>
              <p:cNvPr id="292" name="Google Shape;292;p2"/>
              <p:cNvSpPr/>
              <p:nvPr/>
            </p:nvSpPr>
            <p:spPr>
              <a:xfrm>
                <a:off x="5256233" y="2224865"/>
                <a:ext cx="4198073" cy="3228424"/>
              </a:xfrm>
              <a:custGeom>
                <a:avLst/>
                <a:gdLst/>
                <a:ahLst/>
                <a:cxnLst/>
                <a:rect l="l" t="t" r="r" b="b"/>
                <a:pathLst>
                  <a:path w="1780392" h="1369155" extrusionOk="0">
                    <a:moveTo>
                      <a:pt x="354246" y="1200093"/>
                    </a:moveTo>
                    <a:cubicBezTo>
                      <a:pt x="348533" y="1193818"/>
                      <a:pt x="333395" y="1195149"/>
                      <a:pt x="331205" y="1189444"/>
                    </a:cubicBezTo>
                    <a:cubicBezTo>
                      <a:pt x="329016" y="1183739"/>
                      <a:pt x="315210" y="1162822"/>
                      <a:pt x="307594" y="1163202"/>
                    </a:cubicBezTo>
                    <a:cubicBezTo>
                      <a:pt x="298459" y="1164650"/>
                      <a:pt x="289113" y="1162613"/>
                      <a:pt x="281412" y="1157497"/>
                    </a:cubicBezTo>
                    <a:cubicBezTo>
                      <a:pt x="272557" y="1150842"/>
                      <a:pt x="266749" y="1150366"/>
                      <a:pt x="260466" y="1154360"/>
                    </a:cubicBezTo>
                    <a:cubicBezTo>
                      <a:pt x="254182" y="1158353"/>
                      <a:pt x="267130" y="1159209"/>
                      <a:pt x="266749" y="1163868"/>
                    </a:cubicBezTo>
                    <a:cubicBezTo>
                      <a:pt x="266369" y="1168527"/>
                      <a:pt x="270748" y="1170999"/>
                      <a:pt x="276270" y="1170048"/>
                    </a:cubicBezTo>
                    <a:cubicBezTo>
                      <a:pt x="281792" y="1169097"/>
                      <a:pt x="284649" y="1180317"/>
                      <a:pt x="290076" y="1180792"/>
                    </a:cubicBezTo>
                    <a:cubicBezTo>
                      <a:pt x="295502" y="1181267"/>
                      <a:pt x="297121" y="1189634"/>
                      <a:pt x="303405" y="1189634"/>
                    </a:cubicBezTo>
                    <a:cubicBezTo>
                      <a:pt x="309688" y="1189634"/>
                      <a:pt x="310926" y="1196670"/>
                      <a:pt x="314068" y="1200664"/>
                    </a:cubicBezTo>
                    <a:cubicBezTo>
                      <a:pt x="317210" y="1204657"/>
                      <a:pt x="324255" y="1201139"/>
                      <a:pt x="324255" y="1205133"/>
                    </a:cubicBezTo>
                    <a:cubicBezTo>
                      <a:pt x="324255" y="1209126"/>
                      <a:pt x="331396" y="1211978"/>
                      <a:pt x="333110" y="1216447"/>
                    </a:cubicBezTo>
                    <a:cubicBezTo>
                      <a:pt x="343587" y="1218403"/>
                      <a:pt x="354337" y="1218403"/>
                      <a:pt x="364814" y="1216447"/>
                    </a:cubicBezTo>
                    <a:cubicBezTo>
                      <a:pt x="364876" y="1213567"/>
                      <a:pt x="365592" y="1210738"/>
                      <a:pt x="366909" y="1208175"/>
                    </a:cubicBezTo>
                    <a:cubicBezTo>
                      <a:pt x="369574" y="1202280"/>
                      <a:pt x="359768" y="1206273"/>
                      <a:pt x="354246" y="1200093"/>
                    </a:cubicBezTo>
                    <a:close/>
                    <a:moveTo>
                      <a:pt x="338917" y="494788"/>
                    </a:moveTo>
                    <a:cubicBezTo>
                      <a:pt x="354912" y="498401"/>
                      <a:pt x="356626" y="526735"/>
                      <a:pt x="367480" y="526735"/>
                    </a:cubicBezTo>
                    <a:cubicBezTo>
                      <a:pt x="374620" y="526735"/>
                      <a:pt x="369289" y="517893"/>
                      <a:pt x="380809" y="517893"/>
                    </a:cubicBezTo>
                    <a:cubicBezTo>
                      <a:pt x="392329" y="517893"/>
                      <a:pt x="389758" y="511712"/>
                      <a:pt x="400422" y="512568"/>
                    </a:cubicBezTo>
                    <a:cubicBezTo>
                      <a:pt x="411085" y="513424"/>
                      <a:pt x="419463" y="509906"/>
                      <a:pt x="419463" y="497450"/>
                    </a:cubicBezTo>
                    <a:cubicBezTo>
                      <a:pt x="419463" y="484995"/>
                      <a:pt x="427461" y="480621"/>
                      <a:pt x="438505" y="478434"/>
                    </a:cubicBezTo>
                    <a:cubicBezTo>
                      <a:pt x="449549" y="476248"/>
                      <a:pt x="439457" y="462461"/>
                      <a:pt x="454500" y="458943"/>
                    </a:cubicBezTo>
                    <a:cubicBezTo>
                      <a:pt x="476679" y="452267"/>
                      <a:pt x="498117" y="443347"/>
                      <a:pt x="518480" y="432320"/>
                    </a:cubicBezTo>
                    <a:cubicBezTo>
                      <a:pt x="525621" y="426901"/>
                      <a:pt x="509626" y="419865"/>
                      <a:pt x="493631" y="410072"/>
                    </a:cubicBezTo>
                    <a:cubicBezTo>
                      <a:pt x="477636" y="400278"/>
                      <a:pt x="465068" y="397616"/>
                      <a:pt x="452786" y="405603"/>
                    </a:cubicBezTo>
                    <a:cubicBezTo>
                      <a:pt x="440504" y="413590"/>
                      <a:pt x="450120" y="396760"/>
                      <a:pt x="440314" y="401229"/>
                    </a:cubicBezTo>
                    <a:cubicBezTo>
                      <a:pt x="430508" y="405698"/>
                      <a:pt x="403849" y="394098"/>
                      <a:pt x="400327" y="389629"/>
                    </a:cubicBezTo>
                    <a:cubicBezTo>
                      <a:pt x="396804" y="385161"/>
                      <a:pt x="348724" y="399137"/>
                      <a:pt x="337204" y="399137"/>
                    </a:cubicBezTo>
                    <a:cubicBezTo>
                      <a:pt x="325683" y="399137"/>
                      <a:pt x="338060" y="411593"/>
                      <a:pt x="346058" y="418154"/>
                    </a:cubicBezTo>
                    <a:cubicBezTo>
                      <a:pt x="354055" y="424714"/>
                      <a:pt x="327016" y="443920"/>
                      <a:pt x="331872" y="448389"/>
                    </a:cubicBezTo>
                    <a:cubicBezTo>
                      <a:pt x="336728" y="452858"/>
                      <a:pt x="326540" y="464363"/>
                      <a:pt x="314068" y="478529"/>
                    </a:cubicBezTo>
                    <a:cubicBezTo>
                      <a:pt x="301596" y="492696"/>
                      <a:pt x="322922" y="491270"/>
                      <a:pt x="338917" y="494788"/>
                    </a:cubicBezTo>
                    <a:close/>
                    <a:moveTo>
                      <a:pt x="783349" y="567620"/>
                    </a:moveTo>
                    <a:cubicBezTo>
                      <a:pt x="788681" y="561439"/>
                      <a:pt x="810864" y="580075"/>
                      <a:pt x="811912" y="566764"/>
                    </a:cubicBezTo>
                    <a:cubicBezTo>
                      <a:pt x="812959" y="553453"/>
                      <a:pt x="787062" y="547177"/>
                      <a:pt x="776399" y="540141"/>
                    </a:cubicBezTo>
                    <a:cubicBezTo>
                      <a:pt x="765736" y="533106"/>
                      <a:pt x="761261" y="536528"/>
                      <a:pt x="744409" y="524073"/>
                    </a:cubicBezTo>
                    <a:cubicBezTo>
                      <a:pt x="727557" y="511617"/>
                      <a:pt x="748884" y="505057"/>
                      <a:pt x="736411" y="495549"/>
                    </a:cubicBezTo>
                    <a:cubicBezTo>
                      <a:pt x="723939" y="486041"/>
                      <a:pt x="719464" y="459133"/>
                      <a:pt x="728414" y="450291"/>
                    </a:cubicBezTo>
                    <a:cubicBezTo>
                      <a:pt x="737364" y="441448"/>
                      <a:pt x="747456" y="428042"/>
                      <a:pt x="731080" y="421767"/>
                    </a:cubicBezTo>
                    <a:cubicBezTo>
                      <a:pt x="714704" y="415491"/>
                      <a:pt x="689283" y="427091"/>
                      <a:pt x="691949" y="430609"/>
                    </a:cubicBezTo>
                    <a:cubicBezTo>
                      <a:pt x="694615" y="434127"/>
                      <a:pt x="716799" y="446583"/>
                      <a:pt x="716799" y="451907"/>
                    </a:cubicBezTo>
                    <a:cubicBezTo>
                      <a:pt x="716799" y="457231"/>
                      <a:pt x="696424" y="436884"/>
                      <a:pt x="689283" y="441258"/>
                    </a:cubicBezTo>
                    <a:cubicBezTo>
                      <a:pt x="682143" y="445632"/>
                      <a:pt x="674145" y="432416"/>
                      <a:pt x="667957" y="441258"/>
                    </a:cubicBezTo>
                    <a:cubicBezTo>
                      <a:pt x="661768" y="450100"/>
                      <a:pt x="675954" y="481192"/>
                      <a:pt x="681286" y="490129"/>
                    </a:cubicBezTo>
                    <a:cubicBezTo>
                      <a:pt x="686618" y="499067"/>
                      <a:pt x="675954" y="498972"/>
                      <a:pt x="668814" y="500778"/>
                    </a:cubicBezTo>
                    <a:cubicBezTo>
                      <a:pt x="661673" y="502585"/>
                      <a:pt x="660816" y="475867"/>
                      <a:pt x="653771" y="466169"/>
                    </a:cubicBezTo>
                    <a:cubicBezTo>
                      <a:pt x="646725" y="456471"/>
                      <a:pt x="618163" y="444871"/>
                      <a:pt x="616354" y="451907"/>
                    </a:cubicBezTo>
                    <a:cubicBezTo>
                      <a:pt x="614545" y="458943"/>
                      <a:pt x="634158" y="459038"/>
                      <a:pt x="631492" y="468831"/>
                    </a:cubicBezTo>
                    <a:cubicBezTo>
                      <a:pt x="628826" y="478625"/>
                      <a:pt x="618163" y="462556"/>
                      <a:pt x="608356" y="470543"/>
                    </a:cubicBezTo>
                    <a:cubicBezTo>
                      <a:pt x="598550" y="478529"/>
                      <a:pt x="600359" y="473205"/>
                      <a:pt x="602168" y="465218"/>
                    </a:cubicBezTo>
                    <a:cubicBezTo>
                      <a:pt x="603977" y="457231"/>
                      <a:pt x="587982" y="448389"/>
                      <a:pt x="570178" y="450196"/>
                    </a:cubicBezTo>
                    <a:cubicBezTo>
                      <a:pt x="552374" y="452002"/>
                      <a:pt x="562180" y="464363"/>
                      <a:pt x="556849" y="469212"/>
                    </a:cubicBezTo>
                    <a:cubicBezTo>
                      <a:pt x="551517" y="474061"/>
                      <a:pt x="524859" y="466549"/>
                      <a:pt x="541711" y="462936"/>
                    </a:cubicBezTo>
                    <a:cubicBezTo>
                      <a:pt x="558563" y="459323"/>
                      <a:pt x="551232" y="449625"/>
                      <a:pt x="545329" y="439927"/>
                    </a:cubicBezTo>
                    <a:cubicBezTo>
                      <a:pt x="539426" y="430229"/>
                      <a:pt x="522193" y="441638"/>
                      <a:pt x="494583" y="451432"/>
                    </a:cubicBezTo>
                    <a:cubicBezTo>
                      <a:pt x="466972" y="461225"/>
                      <a:pt x="454595" y="471874"/>
                      <a:pt x="458213" y="472730"/>
                    </a:cubicBezTo>
                    <a:cubicBezTo>
                      <a:pt x="461831" y="473585"/>
                      <a:pt x="462593" y="478054"/>
                      <a:pt x="451929" y="486897"/>
                    </a:cubicBezTo>
                    <a:cubicBezTo>
                      <a:pt x="441266" y="495739"/>
                      <a:pt x="451929" y="503821"/>
                      <a:pt x="461450" y="503821"/>
                    </a:cubicBezTo>
                    <a:cubicBezTo>
                      <a:pt x="470971" y="503821"/>
                      <a:pt x="462593" y="511617"/>
                      <a:pt x="469448" y="513329"/>
                    </a:cubicBezTo>
                    <a:cubicBezTo>
                      <a:pt x="476303" y="515040"/>
                      <a:pt x="507531" y="500968"/>
                      <a:pt x="517052" y="507149"/>
                    </a:cubicBezTo>
                    <a:cubicBezTo>
                      <a:pt x="526573" y="513329"/>
                      <a:pt x="464592" y="516657"/>
                      <a:pt x="464592" y="527591"/>
                    </a:cubicBezTo>
                    <a:cubicBezTo>
                      <a:pt x="464592" y="538525"/>
                      <a:pt x="498391" y="544420"/>
                      <a:pt x="523240" y="540046"/>
                    </a:cubicBezTo>
                    <a:cubicBezTo>
                      <a:pt x="548090" y="535673"/>
                      <a:pt x="591695" y="543564"/>
                      <a:pt x="591695" y="549554"/>
                    </a:cubicBezTo>
                    <a:cubicBezTo>
                      <a:pt x="591695" y="555544"/>
                      <a:pt x="562371" y="554023"/>
                      <a:pt x="540187" y="553167"/>
                    </a:cubicBezTo>
                    <a:cubicBezTo>
                      <a:pt x="518004" y="552312"/>
                      <a:pt x="479730" y="559348"/>
                      <a:pt x="481444" y="566479"/>
                    </a:cubicBezTo>
                    <a:cubicBezTo>
                      <a:pt x="483158" y="573610"/>
                      <a:pt x="485919" y="574465"/>
                      <a:pt x="509054" y="585495"/>
                    </a:cubicBezTo>
                    <a:cubicBezTo>
                      <a:pt x="532190" y="596524"/>
                      <a:pt x="556658" y="580170"/>
                      <a:pt x="555230" y="595003"/>
                    </a:cubicBezTo>
                    <a:cubicBezTo>
                      <a:pt x="553802" y="609835"/>
                      <a:pt x="567703" y="614019"/>
                      <a:pt x="598836" y="614589"/>
                    </a:cubicBezTo>
                    <a:cubicBezTo>
                      <a:pt x="629969" y="615160"/>
                      <a:pt x="644155" y="600327"/>
                      <a:pt x="659293" y="601278"/>
                    </a:cubicBezTo>
                    <a:cubicBezTo>
                      <a:pt x="674431" y="602229"/>
                      <a:pt x="681476" y="599471"/>
                      <a:pt x="688617" y="588823"/>
                    </a:cubicBezTo>
                    <a:cubicBezTo>
                      <a:pt x="695757" y="578174"/>
                      <a:pt x="701946" y="584354"/>
                      <a:pt x="703660" y="589678"/>
                    </a:cubicBezTo>
                    <a:cubicBezTo>
                      <a:pt x="705374" y="595003"/>
                      <a:pt x="724986" y="594147"/>
                      <a:pt x="729461" y="598616"/>
                    </a:cubicBezTo>
                    <a:cubicBezTo>
                      <a:pt x="740791" y="609930"/>
                      <a:pt x="778398" y="606603"/>
                      <a:pt x="792584" y="599471"/>
                    </a:cubicBezTo>
                    <a:cubicBezTo>
                      <a:pt x="806770" y="592340"/>
                      <a:pt x="786396" y="572849"/>
                      <a:pt x="779255" y="581692"/>
                    </a:cubicBezTo>
                    <a:cubicBezTo>
                      <a:pt x="772114" y="590534"/>
                      <a:pt x="765926" y="585305"/>
                      <a:pt x="764117" y="580836"/>
                    </a:cubicBezTo>
                    <a:cubicBezTo>
                      <a:pt x="762308" y="576367"/>
                      <a:pt x="778017" y="573800"/>
                      <a:pt x="783349" y="567620"/>
                    </a:cubicBezTo>
                    <a:close/>
                    <a:moveTo>
                      <a:pt x="445550" y="348935"/>
                    </a:moveTo>
                    <a:cubicBezTo>
                      <a:pt x="461545" y="350742"/>
                      <a:pt x="477540" y="336575"/>
                      <a:pt x="476684" y="328588"/>
                    </a:cubicBezTo>
                    <a:cubicBezTo>
                      <a:pt x="475827" y="320601"/>
                      <a:pt x="437553" y="348365"/>
                      <a:pt x="445550" y="349220"/>
                    </a:cubicBezTo>
                    <a:close/>
                    <a:moveTo>
                      <a:pt x="371764" y="324119"/>
                    </a:moveTo>
                    <a:cubicBezTo>
                      <a:pt x="377953" y="326781"/>
                      <a:pt x="371764" y="339237"/>
                      <a:pt x="378905" y="335624"/>
                    </a:cubicBezTo>
                    <a:cubicBezTo>
                      <a:pt x="386045" y="332011"/>
                      <a:pt x="387759" y="331250"/>
                      <a:pt x="393091" y="332962"/>
                    </a:cubicBezTo>
                    <a:cubicBezTo>
                      <a:pt x="402612" y="336194"/>
                      <a:pt x="404611" y="327637"/>
                      <a:pt x="409086" y="323454"/>
                    </a:cubicBezTo>
                    <a:cubicBezTo>
                      <a:pt x="413561" y="319270"/>
                      <a:pt x="411752" y="339427"/>
                      <a:pt x="423367" y="339427"/>
                    </a:cubicBezTo>
                    <a:cubicBezTo>
                      <a:pt x="432888" y="339427"/>
                      <a:pt x="431364" y="318129"/>
                      <a:pt x="440219" y="324309"/>
                    </a:cubicBezTo>
                    <a:cubicBezTo>
                      <a:pt x="449073" y="330490"/>
                      <a:pt x="451739" y="321647"/>
                      <a:pt x="453548" y="315467"/>
                    </a:cubicBezTo>
                    <a:cubicBezTo>
                      <a:pt x="455357" y="309287"/>
                      <a:pt x="455357" y="298543"/>
                      <a:pt x="465068" y="296451"/>
                    </a:cubicBezTo>
                    <a:cubicBezTo>
                      <a:pt x="474779" y="294359"/>
                      <a:pt x="466877" y="305959"/>
                      <a:pt x="471352" y="314231"/>
                    </a:cubicBezTo>
                    <a:cubicBezTo>
                      <a:pt x="477826" y="325926"/>
                      <a:pt x="489061" y="315182"/>
                      <a:pt x="490394" y="309762"/>
                    </a:cubicBezTo>
                    <a:cubicBezTo>
                      <a:pt x="491726" y="304343"/>
                      <a:pt x="507245" y="308051"/>
                      <a:pt x="506388" y="301775"/>
                    </a:cubicBezTo>
                    <a:cubicBezTo>
                      <a:pt x="505532" y="295500"/>
                      <a:pt x="510768" y="293789"/>
                      <a:pt x="506388" y="286753"/>
                    </a:cubicBezTo>
                    <a:cubicBezTo>
                      <a:pt x="502009" y="279717"/>
                      <a:pt x="513529" y="281428"/>
                      <a:pt x="518766" y="276104"/>
                    </a:cubicBezTo>
                    <a:cubicBezTo>
                      <a:pt x="524002" y="270779"/>
                      <a:pt x="511720" y="275153"/>
                      <a:pt x="502771" y="267166"/>
                    </a:cubicBezTo>
                    <a:cubicBezTo>
                      <a:pt x="493821" y="259179"/>
                      <a:pt x="490394" y="269828"/>
                      <a:pt x="490394" y="275153"/>
                    </a:cubicBezTo>
                    <a:cubicBezTo>
                      <a:pt x="490394" y="280477"/>
                      <a:pt x="473446" y="276104"/>
                      <a:pt x="463735" y="272491"/>
                    </a:cubicBezTo>
                    <a:cubicBezTo>
                      <a:pt x="454024" y="268878"/>
                      <a:pt x="441457" y="284090"/>
                      <a:pt x="427270" y="291507"/>
                    </a:cubicBezTo>
                    <a:cubicBezTo>
                      <a:pt x="413084" y="298923"/>
                      <a:pt x="412132" y="311093"/>
                      <a:pt x="398708" y="310523"/>
                    </a:cubicBezTo>
                    <a:cubicBezTo>
                      <a:pt x="385284" y="309952"/>
                      <a:pt x="365576" y="321457"/>
                      <a:pt x="371764" y="324404"/>
                    </a:cubicBezTo>
                    <a:close/>
                    <a:moveTo>
                      <a:pt x="510387" y="319650"/>
                    </a:moveTo>
                    <a:cubicBezTo>
                      <a:pt x="498010" y="320601"/>
                      <a:pt x="498867" y="332962"/>
                      <a:pt x="513148" y="332962"/>
                    </a:cubicBezTo>
                    <a:cubicBezTo>
                      <a:pt x="527430" y="332962"/>
                      <a:pt x="532190" y="337430"/>
                      <a:pt x="511339" y="336575"/>
                    </a:cubicBezTo>
                    <a:cubicBezTo>
                      <a:pt x="490489" y="335719"/>
                      <a:pt x="482015" y="353404"/>
                      <a:pt x="496201" y="349886"/>
                    </a:cubicBezTo>
                    <a:cubicBezTo>
                      <a:pt x="510387" y="346368"/>
                      <a:pt x="527334" y="346273"/>
                      <a:pt x="516671" y="349886"/>
                    </a:cubicBezTo>
                    <a:cubicBezTo>
                      <a:pt x="506008" y="353499"/>
                      <a:pt x="476969" y="355876"/>
                      <a:pt x="481063" y="361391"/>
                    </a:cubicBezTo>
                    <a:cubicBezTo>
                      <a:pt x="483729" y="364909"/>
                      <a:pt x="495344" y="364053"/>
                      <a:pt x="506864" y="368522"/>
                    </a:cubicBezTo>
                    <a:cubicBezTo>
                      <a:pt x="518385" y="372990"/>
                      <a:pt x="525906" y="375558"/>
                      <a:pt x="534475" y="365859"/>
                    </a:cubicBezTo>
                    <a:cubicBezTo>
                      <a:pt x="543044" y="356161"/>
                      <a:pt x="554849" y="346273"/>
                      <a:pt x="550470" y="359584"/>
                    </a:cubicBezTo>
                    <a:cubicBezTo>
                      <a:pt x="546090" y="372895"/>
                      <a:pt x="564656" y="363197"/>
                      <a:pt x="588553" y="362246"/>
                    </a:cubicBezTo>
                    <a:cubicBezTo>
                      <a:pt x="612450" y="361296"/>
                      <a:pt x="584078" y="376508"/>
                      <a:pt x="559229" y="378220"/>
                    </a:cubicBezTo>
                    <a:cubicBezTo>
                      <a:pt x="534380" y="379931"/>
                      <a:pt x="538759" y="392482"/>
                      <a:pt x="558372" y="397236"/>
                    </a:cubicBezTo>
                    <a:cubicBezTo>
                      <a:pt x="577985" y="401990"/>
                      <a:pt x="619686" y="384875"/>
                      <a:pt x="629397" y="375082"/>
                    </a:cubicBezTo>
                    <a:cubicBezTo>
                      <a:pt x="639109" y="365289"/>
                      <a:pt x="648439" y="380407"/>
                      <a:pt x="657960" y="373276"/>
                    </a:cubicBezTo>
                    <a:cubicBezTo>
                      <a:pt x="667481" y="366145"/>
                      <a:pt x="686522" y="374226"/>
                      <a:pt x="703279" y="370613"/>
                    </a:cubicBezTo>
                    <a:cubicBezTo>
                      <a:pt x="720036" y="367000"/>
                      <a:pt x="722892" y="335148"/>
                      <a:pt x="710420" y="329824"/>
                    </a:cubicBezTo>
                    <a:cubicBezTo>
                      <a:pt x="697947" y="324500"/>
                      <a:pt x="697947" y="336004"/>
                      <a:pt x="688236" y="337811"/>
                    </a:cubicBezTo>
                    <a:cubicBezTo>
                      <a:pt x="678525" y="339617"/>
                      <a:pt x="673098" y="327162"/>
                      <a:pt x="665101" y="318795"/>
                    </a:cubicBezTo>
                    <a:cubicBezTo>
                      <a:pt x="657103" y="310428"/>
                      <a:pt x="662435" y="295690"/>
                      <a:pt x="650915" y="297497"/>
                    </a:cubicBezTo>
                    <a:cubicBezTo>
                      <a:pt x="639394" y="299303"/>
                      <a:pt x="614450" y="317939"/>
                      <a:pt x="629493" y="319650"/>
                    </a:cubicBezTo>
                    <a:cubicBezTo>
                      <a:pt x="644536" y="321362"/>
                      <a:pt x="639013" y="329158"/>
                      <a:pt x="631302" y="332962"/>
                    </a:cubicBezTo>
                    <a:cubicBezTo>
                      <a:pt x="623590" y="336765"/>
                      <a:pt x="650343" y="342470"/>
                      <a:pt x="646440" y="348079"/>
                    </a:cubicBezTo>
                    <a:cubicBezTo>
                      <a:pt x="642536" y="353689"/>
                      <a:pt x="601977" y="348935"/>
                      <a:pt x="600169" y="340093"/>
                    </a:cubicBezTo>
                    <a:cubicBezTo>
                      <a:pt x="598360" y="331250"/>
                      <a:pt x="566465" y="315277"/>
                      <a:pt x="553136" y="318795"/>
                    </a:cubicBezTo>
                    <a:cubicBezTo>
                      <a:pt x="539807" y="322313"/>
                      <a:pt x="545138" y="308146"/>
                      <a:pt x="531809" y="307195"/>
                    </a:cubicBezTo>
                    <a:cubicBezTo>
                      <a:pt x="518480" y="306244"/>
                      <a:pt x="522859" y="319080"/>
                      <a:pt x="510387" y="319936"/>
                    </a:cubicBezTo>
                    <a:close/>
                    <a:moveTo>
                      <a:pt x="556658" y="255757"/>
                    </a:moveTo>
                    <a:cubicBezTo>
                      <a:pt x="561133" y="245108"/>
                      <a:pt x="527239" y="246914"/>
                      <a:pt x="530000" y="250432"/>
                    </a:cubicBezTo>
                    <a:cubicBezTo>
                      <a:pt x="536189" y="258704"/>
                      <a:pt x="552184" y="266691"/>
                      <a:pt x="556658" y="256042"/>
                    </a:cubicBezTo>
                    <a:close/>
                    <a:moveTo>
                      <a:pt x="630445" y="251288"/>
                    </a:moveTo>
                    <a:cubicBezTo>
                      <a:pt x="641965" y="249576"/>
                      <a:pt x="636633" y="240639"/>
                      <a:pt x="617972" y="243301"/>
                    </a:cubicBezTo>
                    <a:cubicBezTo>
                      <a:pt x="599312" y="245963"/>
                      <a:pt x="567322" y="245963"/>
                      <a:pt x="567322" y="259274"/>
                    </a:cubicBezTo>
                    <a:cubicBezTo>
                      <a:pt x="567322" y="269923"/>
                      <a:pt x="573510" y="275248"/>
                      <a:pt x="593980" y="277054"/>
                    </a:cubicBezTo>
                    <a:cubicBezTo>
                      <a:pt x="614450" y="278861"/>
                      <a:pt x="632063" y="259274"/>
                      <a:pt x="622542" y="259274"/>
                    </a:cubicBezTo>
                    <a:cubicBezTo>
                      <a:pt x="613022" y="259274"/>
                      <a:pt x="618829" y="253380"/>
                      <a:pt x="630350" y="251573"/>
                    </a:cubicBezTo>
                    <a:close/>
                    <a:moveTo>
                      <a:pt x="586839" y="234459"/>
                    </a:moveTo>
                    <a:cubicBezTo>
                      <a:pt x="595789" y="237977"/>
                      <a:pt x="604643" y="226472"/>
                      <a:pt x="610832" y="231796"/>
                    </a:cubicBezTo>
                    <a:cubicBezTo>
                      <a:pt x="617020" y="237121"/>
                      <a:pt x="644631" y="241304"/>
                      <a:pt x="644631" y="227328"/>
                    </a:cubicBezTo>
                    <a:cubicBezTo>
                      <a:pt x="644631" y="213351"/>
                      <a:pt x="609975" y="211354"/>
                      <a:pt x="601121" y="216679"/>
                    </a:cubicBezTo>
                    <a:cubicBezTo>
                      <a:pt x="592266" y="222003"/>
                      <a:pt x="551327" y="223810"/>
                      <a:pt x="563037" y="232652"/>
                    </a:cubicBezTo>
                    <a:cubicBezTo>
                      <a:pt x="569988" y="238452"/>
                      <a:pt x="577985" y="231226"/>
                      <a:pt x="586839" y="234744"/>
                    </a:cubicBezTo>
                    <a:close/>
                    <a:moveTo>
                      <a:pt x="735079" y="207361"/>
                    </a:moveTo>
                    <a:cubicBezTo>
                      <a:pt x="745742" y="200230"/>
                      <a:pt x="765355" y="211734"/>
                      <a:pt x="761832" y="219721"/>
                    </a:cubicBezTo>
                    <a:cubicBezTo>
                      <a:pt x="758309" y="227708"/>
                      <a:pt x="727462" y="218105"/>
                      <a:pt x="729747" y="225046"/>
                    </a:cubicBezTo>
                    <a:cubicBezTo>
                      <a:pt x="730699" y="227708"/>
                      <a:pt x="734222" y="238357"/>
                      <a:pt x="755548" y="232177"/>
                    </a:cubicBezTo>
                    <a:cubicBezTo>
                      <a:pt x="773768" y="225884"/>
                      <a:pt x="793952" y="229484"/>
                      <a:pt x="808865" y="241685"/>
                    </a:cubicBezTo>
                    <a:cubicBezTo>
                      <a:pt x="823146" y="253189"/>
                      <a:pt x="836475" y="257658"/>
                      <a:pt x="846186" y="246058"/>
                    </a:cubicBezTo>
                    <a:cubicBezTo>
                      <a:pt x="855898" y="234459"/>
                      <a:pt x="833809" y="232747"/>
                      <a:pt x="838189" y="223905"/>
                    </a:cubicBezTo>
                    <a:cubicBezTo>
                      <a:pt x="842568" y="215062"/>
                      <a:pt x="824003" y="209643"/>
                      <a:pt x="814196" y="209643"/>
                    </a:cubicBezTo>
                    <a:cubicBezTo>
                      <a:pt x="804390" y="209643"/>
                      <a:pt x="800867" y="191958"/>
                      <a:pt x="792870" y="195476"/>
                    </a:cubicBezTo>
                    <a:cubicBezTo>
                      <a:pt x="784872" y="198994"/>
                      <a:pt x="779541" y="204984"/>
                      <a:pt x="779541" y="193669"/>
                    </a:cubicBezTo>
                    <a:cubicBezTo>
                      <a:pt x="779541" y="182355"/>
                      <a:pt x="733365" y="181309"/>
                      <a:pt x="721749" y="185682"/>
                    </a:cubicBezTo>
                    <a:cubicBezTo>
                      <a:pt x="710134" y="190056"/>
                      <a:pt x="724606" y="214302"/>
                      <a:pt x="735079" y="207361"/>
                    </a:cubicBezTo>
                    <a:close/>
                    <a:moveTo>
                      <a:pt x="741362" y="281904"/>
                    </a:moveTo>
                    <a:cubicBezTo>
                      <a:pt x="748503" y="272966"/>
                      <a:pt x="712800" y="244632"/>
                      <a:pt x="711086" y="257943"/>
                    </a:cubicBezTo>
                    <a:cubicBezTo>
                      <a:pt x="709372" y="271255"/>
                      <a:pt x="733936" y="291221"/>
                      <a:pt x="741553" y="281809"/>
                    </a:cubicBezTo>
                    <a:close/>
                    <a:moveTo>
                      <a:pt x="857040" y="165525"/>
                    </a:moveTo>
                    <a:cubicBezTo>
                      <a:pt x="863324" y="154876"/>
                      <a:pt x="819623" y="146509"/>
                      <a:pt x="830382" y="156017"/>
                    </a:cubicBezTo>
                    <a:cubicBezTo>
                      <a:pt x="836666" y="161057"/>
                      <a:pt x="850852" y="176174"/>
                      <a:pt x="857040" y="165525"/>
                    </a:cubicBezTo>
                    <a:close/>
                    <a:moveTo>
                      <a:pt x="756691" y="367000"/>
                    </a:moveTo>
                    <a:cubicBezTo>
                      <a:pt x="762879" y="359869"/>
                      <a:pt x="743362" y="344847"/>
                      <a:pt x="737649" y="357492"/>
                    </a:cubicBezTo>
                    <a:cubicBezTo>
                      <a:pt x="731937" y="370138"/>
                      <a:pt x="750312" y="374226"/>
                      <a:pt x="756691" y="367000"/>
                    </a:cubicBezTo>
                    <a:close/>
                    <a:moveTo>
                      <a:pt x="857040" y="304913"/>
                    </a:moveTo>
                    <a:cubicBezTo>
                      <a:pt x="856183" y="313755"/>
                      <a:pt x="835714" y="303106"/>
                      <a:pt x="819719" y="296831"/>
                    </a:cubicBezTo>
                    <a:cubicBezTo>
                      <a:pt x="803724" y="290556"/>
                      <a:pt x="813530" y="309287"/>
                      <a:pt x="826002" y="319936"/>
                    </a:cubicBezTo>
                    <a:cubicBezTo>
                      <a:pt x="838475" y="330585"/>
                      <a:pt x="819719" y="325260"/>
                      <a:pt x="802867" y="313755"/>
                    </a:cubicBezTo>
                    <a:cubicBezTo>
                      <a:pt x="786015" y="302251"/>
                      <a:pt x="787729" y="321742"/>
                      <a:pt x="795726" y="327922"/>
                    </a:cubicBezTo>
                    <a:cubicBezTo>
                      <a:pt x="803724" y="334103"/>
                      <a:pt x="794012" y="343040"/>
                      <a:pt x="783349" y="328873"/>
                    </a:cubicBezTo>
                    <a:cubicBezTo>
                      <a:pt x="772686" y="314706"/>
                      <a:pt x="767354" y="299493"/>
                      <a:pt x="750407" y="298638"/>
                    </a:cubicBezTo>
                    <a:cubicBezTo>
                      <a:pt x="733460" y="297782"/>
                      <a:pt x="740886" y="315087"/>
                      <a:pt x="747741" y="323549"/>
                    </a:cubicBezTo>
                    <a:cubicBezTo>
                      <a:pt x="756691" y="335053"/>
                      <a:pt x="765545" y="337716"/>
                      <a:pt x="779731" y="345702"/>
                    </a:cubicBezTo>
                    <a:cubicBezTo>
                      <a:pt x="793917" y="353689"/>
                      <a:pt x="817053" y="342184"/>
                      <a:pt x="827335" y="344847"/>
                    </a:cubicBezTo>
                    <a:cubicBezTo>
                      <a:pt x="837618" y="347509"/>
                      <a:pt x="815815" y="360820"/>
                      <a:pt x="822956" y="369663"/>
                    </a:cubicBezTo>
                    <a:cubicBezTo>
                      <a:pt x="830096" y="378505"/>
                      <a:pt x="849614" y="372325"/>
                      <a:pt x="864752" y="371469"/>
                    </a:cubicBezTo>
                    <a:cubicBezTo>
                      <a:pt x="879890" y="370613"/>
                      <a:pt x="872750" y="361961"/>
                      <a:pt x="881604" y="355496"/>
                    </a:cubicBezTo>
                    <a:cubicBezTo>
                      <a:pt x="890458" y="349030"/>
                      <a:pt x="872750" y="350171"/>
                      <a:pt x="879795" y="335053"/>
                    </a:cubicBezTo>
                    <a:cubicBezTo>
                      <a:pt x="886840" y="319936"/>
                      <a:pt x="857992" y="295975"/>
                      <a:pt x="857040" y="304913"/>
                    </a:cubicBezTo>
                    <a:close/>
                    <a:moveTo>
                      <a:pt x="894457" y="252524"/>
                    </a:moveTo>
                    <a:cubicBezTo>
                      <a:pt x="906592" y="252776"/>
                      <a:pt x="918658" y="250643"/>
                      <a:pt x="929970" y="246249"/>
                    </a:cubicBezTo>
                    <a:cubicBezTo>
                      <a:pt x="941490" y="241875"/>
                      <a:pt x="923781" y="241875"/>
                      <a:pt x="931779" y="231226"/>
                    </a:cubicBezTo>
                    <a:cubicBezTo>
                      <a:pt x="939776" y="220577"/>
                      <a:pt x="912166" y="219626"/>
                      <a:pt x="910452" y="223239"/>
                    </a:cubicBezTo>
                    <a:cubicBezTo>
                      <a:pt x="908738" y="226852"/>
                      <a:pt x="873987" y="201941"/>
                      <a:pt x="868656" y="209833"/>
                    </a:cubicBezTo>
                    <a:cubicBezTo>
                      <a:pt x="863324" y="217724"/>
                      <a:pt x="881128" y="252524"/>
                      <a:pt x="894457" y="252524"/>
                    </a:cubicBezTo>
                    <a:close/>
                    <a:moveTo>
                      <a:pt x="966434" y="256897"/>
                    </a:moveTo>
                    <a:cubicBezTo>
                      <a:pt x="964625" y="251573"/>
                      <a:pt x="897218" y="259750"/>
                      <a:pt x="907786" y="267546"/>
                    </a:cubicBezTo>
                    <a:cubicBezTo>
                      <a:pt x="925495" y="280858"/>
                      <a:pt x="968243" y="262222"/>
                      <a:pt x="966434" y="256897"/>
                    </a:cubicBezTo>
                    <a:close/>
                    <a:moveTo>
                      <a:pt x="956914" y="386492"/>
                    </a:moveTo>
                    <a:cubicBezTo>
                      <a:pt x="972908" y="385636"/>
                      <a:pt x="964911" y="366145"/>
                      <a:pt x="947393" y="352833"/>
                    </a:cubicBezTo>
                    <a:cubicBezTo>
                      <a:pt x="929874" y="339522"/>
                      <a:pt x="889697" y="366810"/>
                      <a:pt x="896742" y="372325"/>
                    </a:cubicBezTo>
                    <a:cubicBezTo>
                      <a:pt x="915482" y="381206"/>
                      <a:pt x="935890" y="386034"/>
                      <a:pt x="956628" y="386492"/>
                    </a:cubicBezTo>
                    <a:close/>
                    <a:moveTo>
                      <a:pt x="842664" y="510762"/>
                    </a:moveTo>
                    <a:cubicBezTo>
                      <a:pt x="862277" y="524073"/>
                      <a:pt x="855993" y="500113"/>
                      <a:pt x="878272" y="501254"/>
                    </a:cubicBezTo>
                    <a:cubicBezTo>
                      <a:pt x="900550" y="502395"/>
                      <a:pt x="901312" y="465694"/>
                      <a:pt x="904930" y="452382"/>
                    </a:cubicBezTo>
                    <a:cubicBezTo>
                      <a:pt x="908548" y="439071"/>
                      <a:pt x="887126" y="440022"/>
                      <a:pt x="892458" y="449720"/>
                    </a:cubicBezTo>
                    <a:cubicBezTo>
                      <a:pt x="897789" y="459418"/>
                      <a:pt x="891601" y="469307"/>
                      <a:pt x="889792" y="457707"/>
                    </a:cubicBezTo>
                    <a:cubicBezTo>
                      <a:pt x="887983" y="446107"/>
                      <a:pt x="870750" y="456851"/>
                      <a:pt x="864942" y="448199"/>
                    </a:cubicBezTo>
                    <a:cubicBezTo>
                      <a:pt x="859135" y="439547"/>
                      <a:pt x="884460" y="438691"/>
                      <a:pt x="890649" y="426806"/>
                    </a:cubicBezTo>
                    <a:cubicBezTo>
                      <a:pt x="896837" y="414921"/>
                      <a:pt x="870274" y="417298"/>
                      <a:pt x="876463" y="407790"/>
                    </a:cubicBezTo>
                    <a:cubicBezTo>
                      <a:pt x="882651" y="398282"/>
                      <a:pt x="837332" y="408741"/>
                      <a:pt x="850661" y="414065"/>
                    </a:cubicBezTo>
                    <a:cubicBezTo>
                      <a:pt x="863990" y="419390"/>
                      <a:pt x="851518" y="426426"/>
                      <a:pt x="839141" y="417583"/>
                    </a:cubicBezTo>
                    <a:cubicBezTo>
                      <a:pt x="826764" y="408741"/>
                      <a:pt x="792203" y="423573"/>
                      <a:pt x="804485" y="433557"/>
                    </a:cubicBezTo>
                    <a:cubicBezTo>
                      <a:pt x="814006" y="441543"/>
                      <a:pt x="843521" y="428232"/>
                      <a:pt x="826669" y="451337"/>
                    </a:cubicBezTo>
                    <a:cubicBezTo>
                      <a:pt x="809817" y="474441"/>
                      <a:pt x="802676" y="445156"/>
                      <a:pt x="786681" y="447819"/>
                    </a:cubicBezTo>
                    <a:cubicBezTo>
                      <a:pt x="770686" y="450481"/>
                      <a:pt x="777827" y="469972"/>
                      <a:pt x="801819" y="477103"/>
                    </a:cubicBezTo>
                    <a:cubicBezTo>
                      <a:pt x="825812" y="484234"/>
                      <a:pt x="823337" y="497450"/>
                      <a:pt x="842854" y="510762"/>
                    </a:cubicBezTo>
                    <a:close/>
                    <a:moveTo>
                      <a:pt x="987761" y="368997"/>
                    </a:moveTo>
                    <a:cubicBezTo>
                      <a:pt x="993950" y="386682"/>
                      <a:pt x="1001090" y="374322"/>
                      <a:pt x="1010897" y="381357"/>
                    </a:cubicBezTo>
                    <a:cubicBezTo>
                      <a:pt x="1020703" y="388393"/>
                      <a:pt x="1035746" y="392957"/>
                      <a:pt x="1043743" y="385826"/>
                    </a:cubicBezTo>
                    <a:cubicBezTo>
                      <a:pt x="1051741" y="378695"/>
                      <a:pt x="1055264" y="373371"/>
                      <a:pt x="1057929" y="379646"/>
                    </a:cubicBezTo>
                    <a:cubicBezTo>
                      <a:pt x="1062309" y="389725"/>
                      <a:pt x="1081922" y="391151"/>
                      <a:pt x="1124575" y="392006"/>
                    </a:cubicBezTo>
                    <a:cubicBezTo>
                      <a:pt x="1167228" y="392862"/>
                      <a:pt x="1156565" y="374322"/>
                      <a:pt x="1168942" y="381357"/>
                    </a:cubicBezTo>
                    <a:cubicBezTo>
                      <a:pt x="1181319" y="388393"/>
                      <a:pt x="1209882" y="388489"/>
                      <a:pt x="1222354" y="385826"/>
                    </a:cubicBezTo>
                    <a:cubicBezTo>
                      <a:pt x="1234826" y="383164"/>
                      <a:pt x="1241396" y="363673"/>
                      <a:pt x="1240063" y="353879"/>
                    </a:cubicBezTo>
                    <a:cubicBezTo>
                      <a:pt x="1238730" y="344086"/>
                      <a:pt x="1144474" y="335909"/>
                      <a:pt x="1127336" y="345702"/>
                    </a:cubicBezTo>
                    <a:cubicBezTo>
                      <a:pt x="1110199" y="355496"/>
                      <a:pt x="1083731" y="341234"/>
                      <a:pt x="1070211" y="348365"/>
                    </a:cubicBezTo>
                    <a:cubicBezTo>
                      <a:pt x="1056692" y="355496"/>
                      <a:pt x="1061357" y="339522"/>
                      <a:pt x="1037364" y="338857"/>
                    </a:cubicBezTo>
                    <a:cubicBezTo>
                      <a:pt x="1013372" y="338191"/>
                      <a:pt x="1039078" y="325545"/>
                      <a:pt x="1043553" y="319841"/>
                    </a:cubicBezTo>
                    <a:cubicBezTo>
                      <a:pt x="1048028" y="314136"/>
                      <a:pt x="1007088" y="300349"/>
                      <a:pt x="990236" y="303867"/>
                    </a:cubicBezTo>
                    <a:cubicBezTo>
                      <a:pt x="973385" y="307385"/>
                      <a:pt x="963578" y="298543"/>
                      <a:pt x="947583" y="291412"/>
                    </a:cubicBezTo>
                    <a:cubicBezTo>
                      <a:pt x="931588" y="284281"/>
                      <a:pt x="888173" y="286087"/>
                      <a:pt x="896932" y="298543"/>
                    </a:cubicBezTo>
                    <a:cubicBezTo>
                      <a:pt x="903121" y="307385"/>
                      <a:pt x="954629" y="326116"/>
                      <a:pt x="959960" y="317559"/>
                    </a:cubicBezTo>
                    <a:cubicBezTo>
                      <a:pt x="965292" y="309001"/>
                      <a:pt x="979002" y="328208"/>
                      <a:pt x="986714" y="338001"/>
                    </a:cubicBezTo>
                    <a:cubicBezTo>
                      <a:pt x="994426" y="347794"/>
                      <a:pt x="981572" y="351027"/>
                      <a:pt x="987761" y="368997"/>
                    </a:cubicBezTo>
                    <a:close/>
                    <a:moveTo>
                      <a:pt x="1033080" y="264409"/>
                    </a:moveTo>
                    <a:cubicBezTo>
                      <a:pt x="1017085" y="256422"/>
                      <a:pt x="996996" y="273346"/>
                      <a:pt x="1013562" y="279527"/>
                    </a:cubicBezTo>
                    <a:cubicBezTo>
                      <a:pt x="1027748" y="284471"/>
                      <a:pt x="1049265" y="272015"/>
                      <a:pt x="1033080" y="264409"/>
                    </a:cubicBezTo>
                    <a:close/>
                    <a:moveTo>
                      <a:pt x="905120" y="164575"/>
                    </a:moveTo>
                    <a:cubicBezTo>
                      <a:pt x="918164" y="171135"/>
                      <a:pt x="910452" y="179692"/>
                      <a:pt x="924162" y="185873"/>
                    </a:cubicBezTo>
                    <a:cubicBezTo>
                      <a:pt x="937872" y="192053"/>
                      <a:pt x="979287" y="177886"/>
                      <a:pt x="982810" y="187679"/>
                    </a:cubicBezTo>
                    <a:cubicBezTo>
                      <a:pt x="986333" y="197472"/>
                      <a:pt x="941014" y="198328"/>
                      <a:pt x="947297" y="204603"/>
                    </a:cubicBezTo>
                    <a:cubicBezTo>
                      <a:pt x="953581" y="210879"/>
                      <a:pt x="979287" y="220577"/>
                      <a:pt x="975860" y="225901"/>
                    </a:cubicBezTo>
                    <a:cubicBezTo>
                      <a:pt x="972432" y="231226"/>
                      <a:pt x="1018513" y="246249"/>
                      <a:pt x="1022893" y="239213"/>
                    </a:cubicBezTo>
                    <a:cubicBezTo>
                      <a:pt x="1027272" y="232177"/>
                      <a:pt x="1039840" y="233888"/>
                      <a:pt x="1051455" y="238262"/>
                    </a:cubicBezTo>
                    <a:cubicBezTo>
                      <a:pt x="1063071" y="242635"/>
                      <a:pt x="1063927" y="210784"/>
                      <a:pt x="1071925" y="216108"/>
                    </a:cubicBezTo>
                    <a:cubicBezTo>
                      <a:pt x="1079923" y="221433"/>
                      <a:pt x="1078970" y="204603"/>
                      <a:pt x="1092300" y="199184"/>
                    </a:cubicBezTo>
                    <a:cubicBezTo>
                      <a:pt x="1105629" y="193764"/>
                      <a:pt x="1124861" y="193859"/>
                      <a:pt x="1126099" y="187679"/>
                    </a:cubicBezTo>
                    <a:cubicBezTo>
                      <a:pt x="1127051" y="183210"/>
                      <a:pt x="1122576" y="177030"/>
                      <a:pt x="1107057" y="178837"/>
                    </a:cubicBezTo>
                    <a:cubicBezTo>
                      <a:pt x="1091538" y="180643"/>
                      <a:pt x="1080399" y="174368"/>
                      <a:pt x="1087444" y="165525"/>
                    </a:cubicBezTo>
                    <a:cubicBezTo>
                      <a:pt x="1094489" y="156683"/>
                      <a:pt x="1069735" y="153926"/>
                      <a:pt x="1078590" y="146509"/>
                    </a:cubicBezTo>
                    <a:cubicBezTo>
                      <a:pt x="1087444" y="139093"/>
                      <a:pt x="1061738" y="132247"/>
                      <a:pt x="1064404" y="142896"/>
                    </a:cubicBezTo>
                    <a:cubicBezTo>
                      <a:pt x="1067069" y="153545"/>
                      <a:pt x="1048409" y="143847"/>
                      <a:pt x="1045362" y="134054"/>
                    </a:cubicBezTo>
                    <a:cubicBezTo>
                      <a:pt x="1042315" y="124261"/>
                      <a:pt x="1006231" y="120743"/>
                      <a:pt x="982239" y="99445"/>
                    </a:cubicBezTo>
                    <a:cubicBezTo>
                      <a:pt x="958246" y="78147"/>
                      <a:pt x="933302" y="92314"/>
                      <a:pt x="947583" y="94976"/>
                    </a:cubicBezTo>
                    <a:cubicBezTo>
                      <a:pt x="961864" y="97638"/>
                      <a:pt x="960912" y="104484"/>
                      <a:pt x="949297" y="103913"/>
                    </a:cubicBezTo>
                    <a:cubicBezTo>
                      <a:pt x="937681" y="103343"/>
                      <a:pt x="917307" y="104769"/>
                      <a:pt x="935968" y="111900"/>
                    </a:cubicBezTo>
                    <a:cubicBezTo>
                      <a:pt x="954629" y="119031"/>
                      <a:pt x="934254" y="121408"/>
                      <a:pt x="919116" y="121408"/>
                    </a:cubicBezTo>
                    <a:cubicBezTo>
                      <a:pt x="903978" y="121408"/>
                      <a:pt x="903121" y="140995"/>
                      <a:pt x="922639" y="143657"/>
                    </a:cubicBezTo>
                    <a:cubicBezTo>
                      <a:pt x="942156" y="146319"/>
                      <a:pt x="927970" y="157824"/>
                      <a:pt x="911975" y="153165"/>
                    </a:cubicBezTo>
                    <a:cubicBezTo>
                      <a:pt x="895980" y="148506"/>
                      <a:pt x="890839" y="157539"/>
                      <a:pt x="905120" y="164575"/>
                    </a:cubicBezTo>
                    <a:close/>
                    <a:moveTo>
                      <a:pt x="1012610" y="76720"/>
                    </a:moveTo>
                    <a:cubicBezTo>
                      <a:pt x="1025083" y="68734"/>
                      <a:pt x="1034889" y="74058"/>
                      <a:pt x="1024226" y="79383"/>
                    </a:cubicBezTo>
                    <a:cubicBezTo>
                      <a:pt x="1013562" y="84707"/>
                      <a:pt x="1017085" y="88320"/>
                      <a:pt x="1032223" y="87369"/>
                    </a:cubicBezTo>
                    <a:cubicBezTo>
                      <a:pt x="1047361" y="86419"/>
                      <a:pt x="1025939" y="91838"/>
                      <a:pt x="1025939" y="100681"/>
                    </a:cubicBezTo>
                    <a:cubicBezTo>
                      <a:pt x="1025939" y="109523"/>
                      <a:pt x="1043743" y="104294"/>
                      <a:pt x="1044981" y="113136"/>
                    </a:cubicBezTo>
                    <a:cubicBezTo>
                      <a:pt x="1046219" y="121979"/>
                      <a:pt x="1084112" y="125592"/>
                      <a:pt x="1095727" y="114943"/>
                    </a:cubicBezTo>
                    <a:cubicBezTo>
                      <a:pt x="1107343" y="104294"/>
                      <a:pt x="1102772" y="117605"/>
                      <a:pt x="1101916" y="124451"/>
                    </a:cubicBezTo>
                    <a:cubicBezTo>
                      <a:pt x="1101059" y="131297"/>
                      <a:pt x="1156089" y="137762"/>
                      <a:pt x="1159040" y="128920"/>
                    </a:cubicBezTo>
                    <a:cubicBezTo>
                      <a:pt x="1161992" y="120077"/>
                      <a:pt x="1169704" y="123595"/>
                      <a:pt x="1180367" y="126257"/>
                    </a:cubicBezTo>
                    <a:cubicBezTo>
                      <a:pt x="1191030" y="128920"/>
                      <a:pt x="1243490" y="116749"/>
                      <a:pt x="1244442" y="105815"/>
                    </a:cubicBezTo>
                    <a:cubicBezTo>
                      <a:pt x="1245394" y="94881"/>
                      <a:pt x="1261294" y="111140"/>
                      <a:pt x="1244442" y="122739"/>
                    </a:cubicBezTo>
                    <a:cubicBezTo>
                      <a:pt x="1227590" y="134339"/>
                      <a:pt x="1193696" y="132247"/>
                      <a:pt x="1178653" y="136906"/>
                    </a:cubicBezTo>
                    <a:cubicBezTo>
                      <a:pt x="1163610" y="141565"/>
                      <a:pt x="1188174" y="152024"/>
                      <a:pt x="1203503" y="163529"/>
                    </a:cubicBezTo>
                    <a:cubicBezTo>
                      <a:pt x="1218831" y="175033"/>
                      <a:pt x="1184461" y="168853"/>
                      <a:pt x="1169704" y="154021"/>
                    </a:cubicBezTo>
                    <a:cubicBezTo>
                      <a:pt x="1154947" y="139188"/>
                      <a:pt x="1123528" y="138998"/>
                      <a:pt x="1106676" y="139854"/>
                    </a:cubicBezTo>
                    <a:cubicBezTo>
                      <a:pt x="1089824" y="140709"/>
                      <a:pt x="1095061" y="171801"/>
                      <a:pt x="1107533" y="171801"/>
                    </a:cubicBezTo>
                    <a:cubicBezTo>
                      <a:pt x="1120005" y="171801"/>
                      <a:pt x="1132382" y="176269"/>
                      <a:pt x="1144854" y="195761"/>
                    </a:cubicBezTo>
                    <a:cubicBezTo>
                      <a:pt x="1157327" y="215252"/>
                      <a:pt x="1183985" y="210879"/>
                      <a:pt x="1183985" y="219721"/>
                    </a:cubicBezTo>
                    <a:cubicBezTo>
                      <a:pt x="1183985" y="228564"/>
                      <a:pt x="1149329" y="212685"/>
                      <a:pt x="1129716" y="209072"/>
                    </a:cubicBezTo>
                    <a:cubicBezTo>
                      <a:pt x="1110104" y="205459"/>
                      <a:pt x="1079066" y="218010"/>
                      <a:pt x="1078209" y="232177"/>
                    </a:cubicBezTo>
                    <a:cubicBezTo>
                      <a:pt x="1077352" y="246344"/>
                      <a:pt x="1106771" y="244632"/>
                      <a:pt x="1125813" y="233032"/>
                    </a:cubicBezTo>
                    <a:cubicBezTo>
                      <a:pt x="1144854" y="221433"/>
                      <a:pt x="1131145" y="236645"/>
                      <a:pt x="1121338" y="245488"/>
                    </a:cubicBezTo>
                    <a:cubicBezTo>
                      <a:pt x="1111532" y="254330"/>
                      <a:pt x="1144474" y="261366"/>
                      <a:pt x="1144474" y="272015"/>
                    </a:cubicBezTo>
                    <a:cubicBezTo>
                      <a:pt x="1144474" y="282664"/>
                      <a:pt x="1120481" y="279146"/>
                      <a:pt x="1117815" y="269353"/>
                    </a:cubicBezTo>
                    <a:cubicBezTo>
                      <a:pt x="1115150" y="259560"/>
                      <a:pt x="1106295" y="249862"/>
                      <a:pt x="1083160" y="251573"/>
                    </a:cubicBezTo>
                    <a:cubicBezTo>
                      <a:pt x="1060024" y="253284"/>
                      <a:pt x="1066213" y="269353"/>
                      <a:pt x="1080494" y="271160"/>
                    </a:cubicBezTo>
                    <a:cubicBezTo>
                      <a:pt x="1094775" y="272966"/>
                      <a:pt x="1095632" y="283520"/>
                      <a:pt x="1079542" y="283520"/>
                    </a:cubicBezTo>
                    <a:cubicBezTo>
                      <a:pt x="1063452" y="283520"/>
                      <a:pt x="1027463" y="293598"/>
                      <a:pt x="1038697" y="303962"/>
                    </a:cubicBezTo>
                    <a:cubicBezTo>
                      <a:pt x="1049932" y="314326"/>
                      <a:pt x="1096489" y="303962"/>
                      <a:pt x="1104486" y="311093"/>
                    </a:cubicBezTo>
                    <a:cubicBezTo>
                      <a:pt x="1112484" y="318224"/>
                      <a:pt x="1134667" y="320601"/>
                      <a:pt x="1139999" y="312900"/>
                    </a:cubicBezTo>
                    <a:cubicBezTo>
                      <a:pt x="1145330" y="305198"/>
                      <a:pt x="1163135" y="308431"/>
                      <a:pt x="1180938" y="308431"/>
                    </a:cubicBezTo>
                    <a:cubicBezTo>
                      <a:pt x="1198742" y="308431"/>
                      <a:pt x="1203122" y="311093"/>
                      <a:pt x="1211119" y="317939"/>
                    </a:cubicBezTo>
                    <a:cubicBezTo>
                      <a:pt x="1219117" y="324785"/>
                      <a:pt x="1233398" y="322313"/>
                      <a:pt x="1243109" y="315277"/>
                    </a:cubicBezTo>
                    <a:cubicBezTo>
                      <a:pt x="1248934" y="309426"/>
                      <a:pt x="1257243" y="306766"/>
                      <a:pt x="1265388" y="308146"/>
                    </a:cubicBezTo>
                    <a:cubicBezTo>
                      <a:pt x="1277765" y="308146"/>
                      <a:pt x="1280431" y="300159"/>
                      <a:pt x="1274242" y="290366"/>
                    </a:cubicBezTo>
                    <a:cubicBezTo>
                      <a:pt x="1268054" y="280572"/>
                      <a:pt x="1252059" y="297497"/>
                      <a:pt x="1250250" y="290366"/>
                    </a:cubicBezTo>
                    <a:cubicBezTo>
                      <a:pt x="1248060" y="281618"/>
                      <a:pt x="1233398" y="278861"/>
                      <a:pt x="1208454" y="282379"/>
                    </a:cubicBezTo>
                    <a:cubicBezTo>
                      <a:pt x="1183509" y="285897"/>
                      <a:pt x="1194267" y="266406"/>
                      <a:pt x="1209406" y="270874"/>
                    </a:cubicBezTo>
                    <a:cubicBezTo>
                      <a:pt x="1226736" y="274671"/>
                      <a:pt x="1244744" y="274050"/>
                      <a:pt x="1261770" y="269068"/>
                    </a:cubicBezTo>
                    <a:cubicBezTo>
                      <a:pt x="1278717" y="264599"/>
                      <a:pt x="1265388" y="256612"/>
                      <a:pt x="1265388" y="249576"/>
                    </a:cubicBezTo>
                    <a:cubicBezTo>
                      <a:pt x="1265388" y="242540"/>
                      <a:pt x="1286715" y="246914"/>
                      <a:pt x="1302710" y="246914"/>
                    </a:cubicBezTo>
                    <a:cubicBezTo>
                      <a:pt x="1318705" y="246914"/>
                      <a:pt x="1341840" y="221147"/>
                      <a:pt x="1342697" y="206030"/>
                    </a:cubicBezTo>
                    <a:cubicBezTo>
                      <a:pt x="1343554" y="190912"/>
                      <a:pt x="1307089" y="194525"/>
                      <a:pt x="1289381" y="194525"/>
                    </a:cubicBezTo>
                    <a:cubicBezTo>
                      <a:pt x="1271672" y="194525"/>
                      <a:pt x="1300901" y="181214"/>
                      <a:pt x="1334700" y="182925"/>
                    </a:cubicBezTo>
                    <a:cubicBezTo>
                      <a:pt x="1368498" y="184637"/>
                      <a:pt x="1353741" y="169614"/>
                      <a:pt x="1359549" y="163909"/>
                    </a:cubicBezTo>
                    <a:cubicBezTo>
                      <a:pt x="1365357" y="158204"/>
                      <a:pt x="1381828" y="170184"/>
                      <a:pt x="1398679" y="166571"/>
                    </a:cubicBezTo>
                    <a:cubicBezTo>
                      <a:pt x="1415531" y="162958"/>
                      <a:pt x="1404011" y="148886"/>
                      <a:pt x="1415531" y="148886"/>
                    </a:cubicBezTo>
                    <a:cubicBezTo>
                      <a:pt x="1423719" y="148886"/>
                      <a:pt x="1442285" y="136431"/>
                      <a:pt x="1478654" y="115989"/>
                    </a:cubicBezTo>
                    <a:cubicBezTo>
                      <a:pt x="1515024" y="95546"/>
                      <a:pt x="1543586" y="99159"/>
                      <a:pt x="1545300" y="87465"/>
                    </a:cubicBezTo>
                    <a:cubicBezTo>
                      <a:pt x="1547014" y="75770"/>
                      <a:pt x="1494554" y="87465"/>
                      <a:pt x="1485700" y="83851"/>
                    </a:cubicBezTo>
                    <a:cubicBezTo>
                      <a:pt x="1476845" y="80238"/>
                      <a:pt x="1522164" y="70540"/>
                      <a:pt x="1533304" y="73203"/>
                    </a:cubicBezTo>
                    <a:cubicBezTo>
                      <a:pt x="1544443" y="75865"/>
                      <a:pt x="1558153" y="73203"/>
                      <a:pt x="1594618" y="55423"/>
                    </a:cubicBezTo>
                    <a:cubicBezTo>
                      <a:pt x="1631083" y="37643"/>
                      <a:pt x="1615088" y="33269"/>
                      <a:pt x="1599950" y="36406"/>
                    </a:cubicBezTo>
                    <a:cubicBezTo>
                      <a:pt x="1584811" y="39544"/>
                      <a:pt x="1567960" y="33744"/>
                      <a:pt x="1568817" y="23951"/>
                    </a:cubicBezTo>
                    <a:cubicBezTo>
                      <a:pt x="1569673" y="14158"/>
                      <a:pt x="1546633" y="23095"/>
                      <a:pt x="1545776" y="17771"/>
                    </a:cubicBezTo>
                    <a:cubicBezTo>
                      <a:pt x="1544919" y="12446"/>
                      <a:pt x="1523497" y="15108"/>
                      <a:pt x="1500362" y="23951"/>
                    </a:cubicBezTo>
                    <a:cubicBezTo>
                      <a:pt x="1477226" y="32793"/>
                      <a:pt x="1498648" y="15108"/>
                      <a:pt x="1508359" y="11591"/>
                    </a:cubicBezTo>
                    <a:cubicBezTo>
                      <a:pt x="1518071" y="8073"/>
                      <a:pt x="1449711" y="11591"/>
                      <a:pt x="1438191" y="3604"/>
                    </a:cubicBezTo>
                    <a:cubicBezTo>
                      <a:pt x="1426671" y="-4383"/>
                      <a:pt x="1412580" y="17200"/>
                      <a:pt x="1401536" y="6646"/>
                    </a:cubicBezTo>
                    <a:cubicBezTo>
                      <a:pt x="1390492" y="-3908"/>
                      <a:pt x="1363452" y="4840"/>
                      <a:pt x="1366880" y="12827"/>
                    </a:cubicBezTo>
                    <a:cubicBezTo>
                      <a:pt x="1370307" y="20813"/>
                      <a:pt x="1362500" y="20813"/>
                      <a:pt x="1351837" y="11971"/>
                    </a:cubicBezTo>
                    <a:cubicBezTo>
                      <a:pt x="1341174" y="3128"/>
                      <a:pt x="1320704" y="12827"/>
                      <a:pt x="1302043" y="10164"/>
                    </a:cubicBezTo>
                    <a:cubicBezTo>
                      <a:pt x="1283382" y="7502"/>
                      <a:pt x="1291380" y="25282"/>
                      <a:pt x="1270910" y="16345"/>
                    </a:cubicBezTo>
                    <a:cubicBezTo>
                      <a:pt x="1250440" y="7407"/>
                      <a:pt x="1228257" y="11971"/>
                      <a:pt x="1234445" y="14633"/>
                    </a:cubicBezTo>
                    <a:cubicBezTo>
                      <a:pt x="1240634" y="17295"/>
                      <a:pt x="1232732" y="22620"/>
                      <a:pt x="1223782" y="19958"/>
                    </a:cubicBezTo>
                    <a:cubicBezTo>
                      <a:pt x="1214832" y="17295"/>
                      <a:pt x="1206930" y="20813"/>
                      <a:pt x="1211405" y="29466"/>
                    </a:cubicBezTo>
                    <a:cubicBezTo>
                      <a:pt x="1215880" y="38118"/>
                      <a:pt x="1178463" y="26803"/>
                      <a:pt x="1178463" y="36597"/>
                    </a:cubicBezTo>
                    <a:cubicBezTo>
                      <a:pt x="1178463" y="46390"/>
                      <a:pt x="1165134" y="51714"/>
                      <a:pt x="1154471" y="42777"/>
                    </a:cubicBezTo>
                    <a:cubicBezTo>
                      <a:pt x="1143807" y="33839"/>
                      <a:pt x="1110008" y="31272"/>
                      <a:pt x="1119815" y="39259"/>
                    </a:cubicBezTo>
                    <a:cubicBezTo>
                      <a:pt x="1129621" y="47246"/>
                      <a:pt x="1089634" y="42777"/>
                      <a:pt x="1100773" y="50764"/>
                    </a:cubicBezTo>
                    <a:cubicBezTo>
                      <a:pt x="1111912" y="58750"/>
                      <a:pt x="1087349" y="65026"/>
                      <a:pt x="1087349" y="60272"/>
                    </a:cubicBezTo>
                    <a:cubicBezTo>
                      <a:pt x="1087349" y="55518"/>
                      <a:pt x="1065165" y="47816"/>
                      <a:pt x="1056311" y="55803"/>
                    </a:cubicBezTo>
                    <a:cubicBezTo>
                      <a:pt x="1047456" y="63790"/>
                      <a:pt x="1044696" y="73583"/>
                      <a:pt x="1040316" y="68258"/>
                    </a:cubicBezTo>
                    <a:cubicBezTo>
                      <a:pt x="1035936" y="62934"/>
                      <a:pt x="1016323" y="64740"/>
                      <a:pt x="997663" y="71776"/>
                    </a:cubicBezTo>
                    <a:cubicBezTo>
                      <a:pt x="979002" y="78812"/>
                      <a:pt x="1000233" y="84707"/>
                      <a:pt x="1012610" y="76720"/>
                    </a:cubicBezTo>
                    <a:close/>
                    <a:moveTo>
                      <a:pt x="1236635" y="842782"/>
                    </a:moveTo>
                    <a:cubicBezTo>
                      <a:pt x="1242824" y="841926"/>
                      <a:pt x="1255677" y="819677"/>
                      <a:pt x="1239301" y="820628"/>
                    </a:cubicBezTo>
                    <a:cubicBezTo>
                      <a:pt x="1222925" y="821579"/>
                      <a:pt x="1226924" y="844398"/>
                      <a:pt x="1236635" y="842782"/>
                    </a:cubicBezTo>
                    <a:close/>
                    <a:moveTo>
                      <a:pt x="1158374" y="823766"/>
                    </a:moveTo>
                    <a:cubicBezTo>
                      <a:pt x="1172655" y="832608"/>
                      <a:pt x="1193982" y="808648"/>
                      <a:pt x="1192173" y="801517"/>
                    </a:cubicBezTo>
                    <a:cubicBezTo>
                      <a:pt x="1190364" y="794386"/>
                      <a:pt x="1141237" y="812546"/>
                      <a:pt x="1158374" y="823290"/>
                    </a:cubicBezTo>
                    <a:close/>
                    <a:moveTo>
                      <a:pt x="1222449" y="774895"/>
                    </a:moveTo>
                    <a:cubicBezTo>
                      <a:pt x="1224163" y="766052"/>
                      <a:pt x="1193030" y="762439"/>
                      <a:pt x="1194839" y="752741"/>
                    </a:cubicBezTo>
                    <a:cubicBezTo>
                      <a:pt x="1196648" y="743043"/>
                      <a:pt x="1165515" y="734961"/>
                      <a:pt x="1155708" y="729636"/>
                    </a:cubicBezTo>
                    <a:cubicBezTo>
                      <a:pt x="1145902" y="724312"/>
                      <a:pt x="1130859" y="721650"/>
                      <a:pt x="1130859" y="710620"/>
                    </a:cubicBezTo>
                    <a:cubicBezTo>
                      <a:pt x="1130859" y="699591"/>
                      <a:pt x="1109532" y="707958"/>
                      <a:pt x="1108675" y="723932"/>
                    </a:cubicBezTo>
                    <a:cubicBezTo>
                      <a:pt x="1107818" y="739905"/>
                      <a:pt x="1099155" y="736387"/>
                      <a:pt x="1103344" y="751410"/>
                    </a:cubicBezTo>
                    <a:cubicBezTo>
                      <a:pt x="1107533" y="766432"/>
                      <a:pt x="1083731" y="770426"/>
                      <a:pt x="1086397" y="778127"/>
                    </a:cubicBezTo>
                    <a:cubicBezTo>
                      <a:pt x="1089062" y="785829"/>
                      <a:pt x="1100678" y="777176"/>
                      <a:pt x="1111341" y="777176"/>
                    </a:cubicBezTo>
                    <a:cubicBezTo>
                      <a:pt x="1122005" y="777176"/>
                      <a:pt x="1108390" y="792009"/>
                      <a:pt x="1122005" y="793150"/>
                    </a:cubicBezTo>
                    <a:cubicBezTo>
                      <a:pt x="1135314" y="791508"/>
                      <a:pt x="1147431" y="784671"/>
                      <a:pt x="1155708" y="774134"/>
                    </a:cubicBezTo>
                    <a:cubicBezTo>
                      <a:pt x="1160183" y="767003"/>
                      <a:pt x="1169037" y="764626"/>
                      <a:pt x="1181510" y="773278"/>
                    </a:cubicBezTo>
                    <a:cubicBezTo>
                      <a:pt x="1193982" y="781930"/>
                      <a:pt x="1220640" y="783357"/>
                      <a:pt x="1222449" y="774419"/>
                    </a:cubicBezTo>
                    <a:close/>
                    <a:moveTo>
                      <a:pt x="1513025" y="696834"/>
                    </a:moveTo>
                    <a:cubicBezTo>
                      <a:pt x="1523688" y="697689"/>
                      <a:pt x="1525497" y="711001"/>
                      <a:pt x="1542444" y="725358"/>
                    </a:cubicBezTo>
                    <a:cubicBezTo>
                      <a:pt x="1559391" y="739715"/>
                      <a:pt x="1561485" y="729826"/>
                      <a:pt x="1563675" y="720033"/>
                    </a:cubicBezTo>
                    <a:cubicBezTo>
                      <a:pt x="1565865" y="710240"/>
                      <a:pt x="1585097" y="718322"/>
                      <a:pt x="1584145" y="708529"/>
                    </a:cubicBezTo>
                    <a:cubicBezTo>
                      <a:pt x="1583193" y="698735"/>
                      <a:pt x="1599283" y="687231"/>
                      <a:pt x="1609946" y="682762"/>
                    </a:cubicBezTo>
                    <a:cubicBezTo>
                      <a:pt x="1620610" y="678293"/>
                      <a:pt x="1601092" y="667739"/>
                      <a:pt x="1586811" y="668595"/>
                    </a:cubicBezTo>
                    <a:cubicBezTo>
                      <a:pt x="1579187" y="670153"/>
                      <a:pt x="1571742" y="665243"/>
                      <a:pt x="1570182" y="657629"/>
                    </a:cubicBezTo>
                    <a:cubicBezTo>
                      <a:pt x="1569902" y="656264"/>
                      <a:pt x="1569827" y="654864"/>
                      <a:pt x="1569959" y="653477"/>
                    </a:cubicBezTo>
                    <a:cubicBezTo>
                      <a:pt x="1569959" y="647297"/>
                      <a:pt x="1543301" y="632179"/>
                      <a:pt x="1534351" y="634461"/>
                    </a:cubicBezTo>
                    <a:cubicBezTo>
                      <a:pt x="1525401" y="636743"/>
                      <a:pt x="1510359" y="622956"/>
                      <a:pt x="1498838" y="622006"/>
                    </a:cubicBezTo>
                    <a:cubicBezTo>
                      <a:pt x="1487318" y="621055"/>
                      <a:pt x="1470276" y="612498"/>
                      <a:pt x="1472180" y="599852"/>
                    </a:cubicBezTo>
                    <a:cubicBezTo>
                      <a:pt x="1474084" y="587206"/>
                      <a:pt x="1495316" y="603370"/>
                      <a:pt x="1499695" y="593672"/>
                    </a:cubicBezTo>
                    <a:cubicBezTo>
                      <a:pt x="1504075" y="583973"/>
                      <a:pt x="1477512" y="589203"/>
                      <a:pt x="1476655" y="582072"/>
                    </a:cubicBezTo>
                    <a:cubicBezTo>
                      <a:pt x="1475798" y="574941"/>
                      <a:pt x="1482843" y="577698"/>
                      <a:pt x="1488175" y="573229"/>
                    </a:cubicBezTo>
                    <a:cubicBezTo>
                      <a:pt x="1493507" y="568761"/>
                      <a:pt x="1483700" y="559918"/>
                      <a:pt x="1477512" y="556400"/>
                    </a:cubicBezTo>
                    <a:cubicBezTo>
                      <a:pt x="1471323" y="552882"/>
                      <a:pt x="1469514" y="563436"/>
                      <a:pt x="1463326" y="563436"/>
                    </a:cubicBezTo>
                    <a:cubicBezTo>
                      <a:pt x="1457137" y="563436"/>
                      <a:pt x="1462374" y="553928"/>
                      <a:pt x="1466849" y="547463"/>
                    </a:cubicBezTo>
                    <a:cubicBezTo>
                      <a:pt x="1471323" y="540997"/>
                      <a:pt x="1446379" y="534151"/>
                      <a:pt x="1435715" y="537955"/>
                    </a:cubicBezTo>
                    <a:cubicBezTo>
                      <a:pt x="1425052" y="541758"/>
                      <a:pt x="1421529" y="535292"/>
                      <a:pt x="1421529" y="528447"/>
                    </a:cubicBezTo>
                    <a:cubicBezTo>
                      <a:pt x="1421529" y="521601"/>
                      <a:pt x="1402488" y="528447"/>
                      <a:pt x="1395728" y="533771"/>
                    </a:cubicBezTo>
                    <a:cubicBezTo>
                      <a:pt x="1388968" y="539096"/>
                      <a:pt x="1379733" y="528447"/>
                      <a:pt x="1388587" y="527496"/>
                    </a:cubicBezTo>
                    <a:cubicBezTo>
                      <a:pt x="1397442" y="526545"/>
                      <a:pt x="1408200" y="519509"/>
                      <a:pt x="1405534" y="511522"/>
                    </a:cubicBezTo>
                    <a:cubicBezTo>
                      <a:pt x="1402869" y="503536"/>
                      <a:pt x="1379733" y="502680"/>
                      <a:pt x="1375258" y="512473"/>
                    </a:cubicBezTo>
                    <a:cubicBezTo>
                      <a:pt x="1370784" y="522266"/>
                      <a:pt x="1352218" y="501824"/>
                      <a:pt x="1352218" y="493457"/>
                    </a:cubicBezTo>
                    <a:cubicBezTo>
                      <a:pt x="1352218" y="485090"/>
                      <a:pt x="1323656" y="492506"/>
                      <a:pt x="1327273" y="479195"/>
                    </a:cubicBezTo>
                    <a:cubicBezTo>
                      <a:pt x="1330891" y="465884"/>
                      <a:pt x="1294427" y="462366"/>
                      <a:pt x="1284620" y="462366"/>
                    </a:cubicBezTo>
                    <a:cubicBezTo>
                      <a:pt x="1274814" y="462366"/>
                      <a:pt x="1260628" y="470353"/>
                      <a:pt x="1262437" y="479195"/>
                    </a:cubicBezTo>
                    <a:cubicBezTo>
                      <a:pt x="1264246" y="488037"/>
                      <a:pt x="1251773" y="484520"/>
                      <a:pt x="1249964" y="474821"/>
                    </a:cubicBezTo>
                    <a:cubicBezTo>
                      <a:pt x="1248155" y="465123"/>
                      <a:pt x="1224163" y="485470"/>
                      <a:pt x="1217118" y="485470"/>
                    </a:cubicBezTo>
                    <a:cubicBezTo>
                      <a:pt x="1210072" y="485470"/>
                      <a:pt x="1221497" y="459704"/>
                      <a:pt x="1217974" y="451717"/>
                    </a:cubicBezTo>
                    <a:cubicBezTo>
                      <a:pt x="1212739" y="444022"/>
                      <a:pt x="1207970" y="436021"/>
                      <a:pt x="1203693" y="427757"/>
                    </a:cubicBezTo>
                    <a:cubicBezTo>
                      <a:pt x="1198362" y="414445"/>
                      <a:pt x="1171703" y="419770"/>
                      <a:pt x="1164658" y="427757"/>
                    </a:cubicBezTo>
                    <a:cubicBezTo>
                      <a:pt x="1157612" y="435743"/>
                      <a:pt x="1134382" y="432225"/>
                      <a:pt x="1122005" y="444586"/>
                    </a:cubicBezTo>
                    <a:cubicBezTo>
                      <a:pt x="1109627" y="456946"/>
                      <a:pt x="1122861" y="469497"/>
                      <a:pt x="1128193" y="473871"/>
                    </a:cubicBezTo>
                    <a:cubicBezTo>
                      <a:pt x="1133525" y="478244"/>
                      <a:pt x="1109151" y="485470"/>
                      <a:pt x="1117530" y="492887"/>
                    </a:cubicBezTo>
                    <a:cubicBezTo>
                      <a:pt x="1125908" y="500303"/>
                      <a:pt x="1138000" y="496500"/>
                      <a:pt x="1138856" y="508004"/>
                    </a:cubicBezTo>
                    <a:cubicBezTo>
                      <a:pt x="1139713" y="519509"/>
                      <a:pt x="1109532" y="504486"/>
                      <a:pt x="1105057" y="494693"/>
                    </a:cubicBezTo>
                    <a:cubicBezTo>
                      <a:pt x="1100583" y="484900"/>
                      <a:pt x="1106866" y="475677"/>
                      <a:pt x="1100678" y="468926"/>
                    </a:cubicBezTo>
                    <a:cubicBezTo>
                      <a:pt x="1094489" y="462176"/>
                      <a:pt x="1099726" y="452953"/>
                      <a:pt x="1111341" y="440402"/>
                    </a:cubicBezTo>
                    <a:cubicBezTo>
                      <a:pt x="1122957" y="427852"/>
                      <a:pt x="1131716" y="429753"/>
                      <a:pt x="1131716" y="422622"/>
                    </a:cubicBezTo>
                    <a:cubicBezTo>
                      <a:pt x="1131716" y="415491"/>
                      <a:pt x="1081922" y="415491"/>
                      <a:pt x="1052598" y="442114"/>
                    </a:cubicBezTo>
                    <a:cubicBezTo>
                      <a:pt x="1033753" y="459794"/>
                      <a:pt x="1026401" y="486519"/>
                      <a:pt x="1033556" y="511332"/>
                    </a:cubicBezTo>
                    <a:cubicBezTo>
                      <a:pt x="1035365" y="518463"/>
                      <a:pt x="1061167" y="514945"/>
                      <a:pt x="1076209" y="519319"/>
                    </a:cubicBezTo>
                    <a:cubicBezTo>
                      <a:pt x="1091252" y="523693"/>
                      <a:pt x="1083350" y="529968"/>
                      <a:pt x="1071830" y="528256"/>
                    </a:cubicBezTo>
                    <a:cubicBezTo>
                      <a:pt x="1060310" y="526545"/>
                      <a:pt x="1040697" y="522932"/>
                      <a:pt x="1041554" y="530919"/>
                    </a:cubicBezTo>
                    <a:cubicBezTo>
                      <a:pt x="1042410" y="538905"/>
                      <a:pt x="1066498" y="554023"/>
                      <a:pt x="1080684" y="550410"/>
                    </a:cubicBezTo>
                    <a:cubicBezTo>
                      <a:pt x="1094870" y="546797"/>
                      <a:pt x="1094965" y="546892"/>
                      <a:pt x="1101154" y="554879"/>
                    </a:cubicBezTo>
                    <a:cubicBezTo>
                      <a:pt x="1107343" y="562866"/>
                      <a:pt x="1124290" y="560203"/>
                      <a:pt x="1141141" y="561059"/>
                    </a:cubicBezTo>
                    <a:cubicBezTo>
                      <a:pt x="1157993" y="561915"/>
                      <a:pt x="1177606" y="568190"/>
                      <a:pt x="1185604" y="569046"/>
                    </a:cubicBezTo>
                    <a:cubicBezTo>
                      <a:pt x="1193448" y="569524"/>
                      <a:pt x="1201051" y="566240"/>
                      <a:pt x="1206073" y="560203"/>
                    </a:cubicBezTo>
                    <a:cubicBezTo>
                      <a:pt x="1208739" y="555735"/>
                      <a:pt x="1241586" y="567334"/>
                      <a:pt x="1251392" y="566384"/>
                    </a:cubicBezTo>
                    <a:cubicBezTo>
                      <a:pt x="1261199" y="565433"/>
                      <a:pt x="1254915" y="556876"/>
                      <a:pt x="1248727" y="554023"/>
                    </a:cubicBezTo>
                    <a:cubicBezTo>
                      <a:pt x="1242538" y="551171"/>
                      <a:pt x="1245109" y="539761"/>
                      <a:pt x="1253106" y="544515"/>
                    </a:cubicBezTo>
                    <a:cubicBezTo>
                      <a:pt x="1261104" y="549269"/>
                      <a:pt x="1274433" y="551646"/>
                      <a:pt x="1277099" y="559633"/>
                    </a:cubicBezTo>
                    <a:cubicBezTo>
                      <a:pt x="1279765" y="567620"/>
                      <a:pt x="1286619" y="563151"/>
                      <a:pt x="1287762" y="569141"/>
                    </a:cubicBezTo>
                    <a:cubicBezTo>
                      <a:pt x="1288904" y="575131"/>
                      <a:pt x="1317181" y="582452"/>
                      <a:pt x="1318038" y="589583"/>
                    </a:cubicBezTo>
                    <a:cubicBezTo>
                      <a:pt x="1318895" y="596714"/>
                      <a:pt x="1290428" y="600232"/>
                      <a:pt x="1298425" y="606412"/>
                    </a:cubicBezTo>
                    <a:cubicBezTo>
                      <a:pt x="1306423" y="612593"/>
                      <a:pt x="1318895" y="598426"/>
                      <a:pt x="1329558" y="597570"/>
                    </a:cubicBezTo>
                    <a:cubicBezTo>
                      <a:pt x="1340222" y="596714"/>
                      <a:pt x="1340222" y="620674"/>
                      <a:pt x="1348600" y="617156"/>
                    </a:cubicBezTo>
                    <a:cubicBezTo>
                      <a:pt x="1359549" y="612307"/>
                      <a:pt x="1368213" y="621530"/>
                      <a:pt x="1378876" y="636172"/>
                    </a:cubicBezTo>
                    <a:cubicBezTo>
                      <a:pt x="1389540" y="650815"/>
                      <a:pt x="1377924" y="665457"/>
                      <a:pt x="1378876" y="670782"/>
                    </a:cubicBezTo>
                    <a:cubicBezTo>
                      <a:pt x="1379828" y="676106"/>
                      <a:pt x="1400203" y="674300"/>
                      <a:pt x="1411723" y="668119"/>
                    </a:cubicBezTo>
                    <a:cubicBezTo>
                      <a:pt x="1423243" y="661939"/>
                      <a:pt x="1434002" y="675250"/>
                      <a:pt x="1442856" y="683237"/>
                    </a:cubicBezTo>
                    <a:cubicBezTo>
                      <a:pt x="1451710" y="691224"/>
                      <a:pt x="1409914" y="704535"/>
                      <a:pt x="1413532" y="697404"/>
                    </a:cubicBezTo>
                    <a:cubicBezTo>
                      <a:pt x="1417150" y="690273"/>
                      <a:pt x="1388587" y="668880"/>
                      <a:pt x="1362881" y="678388"/>
                    </a:cubicBezTo>
                    <a:cubicBezTo>
                      <a:pt x="1337175" y="687896"/>
                      <a:pt x="1354884" y="703204"/>
                      <a:pt x="1357550" y="712142"/>
                    </a:cubicBezTo>
                    <a:cubicBezTo>
                      <a:pt x="1360215" y="721079"/>
                      <a:pt x="1334414" y="729826"/>
                      <a:pt x="1310421" y="721650"/>
                    </a:cubicBezTo>
                    <a:cubicBezTo>
                      <a:pt x="1286429" y="713473"/>
                      <a:pt x="1293474" y="726974"/>
                      <a:pt x="1283763" y="726974"/>
                    </a:cubicBezTo>
                    <a:cubicBezTo>
                      <a:pt x="1274052" y="726974"/>
                      <a:pt x="1263293" y="742092"/>
                      <a:pt x="1272148" y="751885"/>
                    </a:cubicBezTo>
                    <a:cubicBezTo>
                      <a:pt x="1281002" y="761678"/>
                      <a:pt x="1300710" y="752741"/>
                      <a:pt x="1316610" y="753597"/>
                    </a:cubicBezTo>
                    <a:cubicBezTo>
                      <a:pt x="1332510" y="754452"/>
                      <a:pt x="1334414" y="758921"/>
                      <a:pt x="1336223" y="750079"/>
                    </a:cubicBezTo>
                    <a:cubicBezTo>
                      <a:pt x="1338032" y="741236"/>
                      <a:pt x="1355265" y="745610"/>
                      <a:pt x="1366404" y="748272"/>
                    </a:cubicBezTo>
                    <a:cubicBezTo>
                      <a:pt x="1377543" y="750934"/>
                      <a:pt x="1375258" y="767288"/>
                      <a:pt x="1389540" y="768714"/>
                    </a:cubicBezTo>
                    <a:cubicBezTo>
                      <a:pt x="1403821" y="770141"/>
                      <a:pt x="1392205" y="784688"/>
                      <a:pt x="1401060" y="794481"/>
                    </a:cubicBezTo>
                    <a:cubicBezTo>
                      <a:pt x="1409914" y="804274"/>
                      <a:pt x="1438381" y="798950"/>
                      <a:pt x="1448664" y="809599"/>
                    </a:cubicBezTo>
                    <a:cubicBezTo>
                      <a:pt x="1458946" y="820248"/>
                      <a:pt x="1504551" y="841451"/>
                      <a:pt x="1510930" y="833559"/>
                    </a:cubicBezTo>
                    <a:cubicBezTo>
                      <a:pt x="1517309" y="825667"/>
                      <a:pt x="1471799" y="783832"/>
                      <a:pt x="1458470" y="780219"/>
                    </a:cubicBezTo>
                    <a:cubicBezTo>
                      <a:pt x="1445141" y="776606"/>
                      <a:pt x="1471799" y="772327"/>
                      <a:pt x="1488651" y="785639"/>
                    </a:cubicBezTo>
                    <a:cubicBezTo>
                      <a:pt x="1505503" y="798950"/>
                      <a:pt x="1530448" y="804655"/>
                      <a:pt x="1542920" y="789157"/>
                    </a:cubicBezTo>
                    <a:cubicBezTo>
                      <a:pt x="1555392" y="773658"/>
                      <a:pt x="1532256" y="777652"/>
                      <a:pt x="1532256" y="766052"/>
                    </a:cubicBezTo>
                    <a:cubicBezTo>
                      <a:pt x="1532256" y="754452"/>
                      <a:pt x="1524259" y="738574"/>
                      <a:pt x="1511787" y="738574"/>
                    </a:cubicBezTo>
                    <a:cubicBezTo>
                      <a:pt x="1499315" y="738574"/>
                      <a:pt x="1467325" y="713663"/>
                      <a:pt x="1478940" y="708338"/>
                    </a:cubicBezTo>
                    <a:cubicBezTo>
                      <a:pt x="1490555" y="703014"/>
                      <a:pt x="1475322" y="695978"/>
                      <a:pt x="1484272" y="686185"/>
                    </a:cubicBezTo>
                    <a:cubicBezTo>
                      <a:pt x="1493221" y="676391"/>
                      <a:pt x="1502361" y="695407"/>
                      <a:pt x="1513025" y="696358"/>
                    </a:cubicBezTo>
                    <a:close/>
                    <a:moveTo>
                      <a:pt x="1325369" y="654238"/>
                    </a:moveTo>
                    <a:cubicBezTo>
                      <a:pt x="1336032" y="652431"/>
                      <a:pt x="1334033" y="635982"/>
                      <a:pt x="1328035" y="627520"/>
                    </a:cubicBezTo>
                    <a:cubicBezTo>
                      <a:pt x="1323560" y="621340"/>
                      <a:pt x="1311945" y="620484"/>
                      <a:pt x="1302234" y="621340"/>
                    </a:cubicBezTo>
                    <a:cubicBezTo>
                      <a:pt x="1292522" y="622196"/>
                      <a:pt x="1275575" y="637313"/>
                      <a:pt x="1284430" y="652431"/>
                    </a:cubicBezTo>
                    <a:cubicBezTo>
                      <a:pt x="1293284" y="667549"/>
                      <a:pt x="1314801" y="655474"/>
                      <a:pt x="1325369" y="654238"/>
                    </a:cubicBezTo>
                    <a:close/>
                    <a:moveTo>
                      <a:pt x="1214452" y="422908"/>
                    </a:moveTo>
                    <a:cubicBezTo>
                      <a:pt x="1209120" y="434507"/>
                      <a:pt x="1225972" y="434507"/>
                      <a:pt x="1226829" y="447819"/>
                    </a:cubicBezTo>
                    <a:cubicBezTo>
                      <a:pt x="1227686" y="461130"/>
                      <a:pt x="1244633" y="465503"/>
                      <a:pt x="1257105" y="457327"/>
                    </a:cubicBezTo>
                    <a:cubicBezTo>
                      <a:pt x="1269577" y="449150"/>
                      <a:pt x="1304709" y="459704"/>
                      <a:pt x="1304709" y="449340"/>
                    </a:cubicBezTo>
                    <a:cubicBezTo>
                      <a:pt x="1304709" y="438976"/>
                      <a:pt x="1267387" y="421862"/>
                      <a:pt x="1254058" y="424524"/>
                    </a:cubicBezTo>
                    <a:cubicBezTo>
                      <a:pt x="1240729" y="427186"/>
                      <a:pt x="1219783" y="411403"/>
                      <a:pt x="1214452" y="422908"/>
                    </a:cubicBezTo>
                    <a:close/>
                    <a:moveTo>
                      <a:pt x="1547680" y="1178320"/>
                    </a:moveTo>
                    <a:cubicBezTo>
                      <a:pt x="1549489" y="1185451"/>
                      <a:pt x="1601092" y="1206844"/>
                      <a:pt x="1602806" y="1197336"/>
                    </a:cubicBezTo>
                    <a:cubicBezTo>
                      <a:pt x="1604520" y="1187828"/>
                      <a:pt x="1546157" y="1172235"/>
                      <a:pt x="1547680" y="1178320"/>
                    </a:cubicBezTo>
                    <a:close/>
                    <a:moveTo>
                      <a:pt x="1772848" y="1231280"/>
                    </a:moveTo>
                    <a:cubicBezTo>
                      <a:pt x="1769230" y="1237840"/>
                      <a:pt x="1763898" y="1226526"/>
                      <a:pt x="1771610" y="1220631"/>
                    </a:cubicBezTo>
                    <a:cubicBezTo>
                      <a:pt x="1779322" y="1214736"/>
                      <a:pt x="1770467" y="1212359"/>
                      <a:pt x="1763327" y="1215877"/>
                    </a:cubicBezTo>
                    <a:cubicBezTo>
                      <a:pt x="1756186" y="1219395"/>
                      <a:pt x="1757995" y="1199903"/>
                      <a:pt x="1764565" y="1196861"/>
                    </a:cubicBezTo>
                    <a:cubicBezTo>
                      <a:pt x="1771134" y="1193818"/>
                      <a:pt x="1748569" y="1186212"/>
                      <a:pt x="1748569" y="1192677"/>
                    </a:cubicBezTo>
                    <a:cubicBezTo>
                      <a:pt x="1748569" y="1199142"/>
                      <a:pt x="1732479" y="1195054"/>
                      <a:pt x="1730766" y="1189159"/>
                    </a:cubicBezTo>
                    <a:cubicBezTo>
                      <a:pt x="1729052" y="1183264"/>
                      <a:pt x="1717722" y="1181458"/>
                      <a:pt x="1721816" y="1177369"/>
                    </a:cubicBezTo>
                    <a:cubicBezTo>
                      <a:pt x="1725910" y="1173281"/>
                      <a:pt x="1708201" y="1170809"/>
                      <a:pt x="1706487" y="1177940"/>
                    </a:cubicBezTo>
                    <a:cubicBezTo>
                      <a:pt x="1704774" y="1185071"/>
                      <a:pt x="1699347" y="1173186"/>
                      <a:pt x="1708201" y="1163678"/>
                    </a:cubicBezTo>
                    <a:cubicBezTo>
                      <a:pt x="1717056" y="1154170"/>
                      <a:pt x="1714199" y="1145993"/>
                      <a:pt x="1722483" y="1141239"/>
                    </a:cubicBezTo>
                    <a:cubicBezTo>
                      <a:pt x="1730766" y="1136485"/>
                      <a:pt x="1721816" y="1131160"/>
                      <a:pt x="1712962" y="1134678"/>
                    </a:cubicBezTo>
                    <a:cubicBezTo>
                      <a:pt x="1704107" y="1138196"/>
                      <a:pt x="1680400" y="1170809"/>
                      <a:pt x="1680400" y="1179651"/>
                    </a:cubicBezTo>
                    <a:cubicBezTo>
                      <a:pt x="1680400" y="1188493"/>
                      <a:pt x="1679734" y="1199238"/>
                      <a:pt x="1671451" y="1198667"/>
                    </a:cubicBezTo>
                    <a:cubicBezTo>
                      <a:pt x="1663168" y="1198097"/>
                      <a:pt x="1653742" y="1205798"/>
                      <a:pt x="1660216" y="1210552"/>
                    </a:cubicBezTo>
                    <a:cubicBezTo>
                      <a:pt x="1666691" y="1215306"/>
                      <a:pt x="1642984" y="1228712"/>
                      <a:pt x="1654313" y="1234798"/>
                    </a:cubicBezTo>
                    <a:cubicBezTo>
                      <a:pt x="1662025" y="1238981"/>
                      <a:pt x="1674498" y="1233086"/>
                      <a:pt x="1685161" y="1234227"/>
                    </a:cubicBezTo>
                    <a:cubicBezTo>
                      <a:pt x="1694928" y="1236706"/>
                      <a:pt x="1705289" y="1234982"/>
                      <a:pt x="1713723" y="1229473"/>
                    </a:cubicBezTo>
                    <a:cubicBezTo>
                      <a:pt x="1722673" y="1223008"/>
                      <a:pt x="1722673" y="1235368"/>
                      <a:pt x="1732098" y="1234227"/>
                    </a:cubicBezTo>
                    <a:cubicBezTo>
                      <a:pt x="1741524" y="1233086"/>
                      <a:pt x="1726767" y="1241929"/>
                      <a:pt x="1727338" y="1248394"/>
                    </a:cubicBezTo>
                    <a:cubicBezTo>
                      <a:pt x="1727909" y="1254859"/>
                      <a:pt x="1737430" y="1244876"/>
                      <a:pt x="1744571" y="1241358"/>
                    </a:cubicBezTo>
                    <a:cubicBezTo>
                      <a:pt x="1751711" y="1237840"/>
                      <a:pt x="1760566" y="1241358"/>
                      <a:pt x="1757043" y="1247253"/>
                    </a:cubicBezTo>
                    <a:cubicBezTo>
                      <a:pt x="1753520" y="1253148"/>
                      <a:pt x="1776085" y="1259043"/>
                      <a:pt x="1781892" y="1249630"/>
                    </a:cubicBezTo>
                    <a:cubicBezTo>
                      <a:pt x="1787700" y="1240217"/>
                      <a:pt x="1776751" y="1224719"/>
                      <a:pt x="1772848" y="1231280"/>
                    </a:cubicBezTo>
                    <a:close/>
                    <a:moveTo>
                      <a:pt x="166591" y="1068217"/>
                    </a:moveTo>
                    <a:cubicBezTo>
                      <a:pt x="150596" y="1076679"/>
                      <a:pt x="189060" y="1117183"/>
                      <a:pt x="197057" y="1112144"/>
                    </a:cubicBezTo>
                    <a:cubicBezTo>
                      <a:pt x="202579" y="1108626"/>
                      <a:pt x="187536" y="1091607"/>
                      <a:pt x="187536" y="1081148"/>
                    </a:cubicBezTo>
                    <a:cubicBezTo>
                      <a:pt x="187536" y="1070689"/>
                      <a:pt x="182871" y="1059660"/>
                      <a:pt x="166591" y="1068217"/>
                    </a:cubicBezTo>
                    <a:close/>
                    <a:moveTo>
                      <a:pt x="1631273" y="1270643"/>
                    </a:moveTo>
                    <a:cubicBezTo>
                      <a:pt x="1625084" y="1271498"/>
                      <a:pt x="1629940" y="1261800"/>
                      <a:pt x="1631273" y="1256856"/>
                    </a:cubicBezTo>
                    <a:cubicBezTo>
                      <a:pt x="1632606" y="1251912"/>
                      <a:pt x="1617944" y="1259138"/>
                      <a:pt x="1617563" y="1264843"/>
                    </a:cubicBezTo>
                    <a:cubicBezTo>
                      <a:pt x="1617182" y="1270548"/>
                      <a:pt x="1607281" y="1272830"/>
                      <a:pt x="1607281" y="1276443"/>
                    </a:cubicBezTo>
                    <a:cubicBezTo>
                      <a:pt x="1607281" y="1286806"/>
                      <a:pt x="1605948" y="1281292"/>
                      <a:pt x="1598902" y="1284810"/>
                    </a:cubicBezTo>
                    <a:cubicBezTo>
                      <a:pt x="1591857" y="1288328"/>
                      <a:pt x="1564151" y="1284810"/>
                      <a:pt x="1563294" y="1278630"/>
                    </a:cubicBezTo>
                    <a:cubicBezTo>
                      <a:pt x="1562437" y="1272449"/>
                      <a:pt x="1542444" y="1269121"/>
                      <a:pt x="1541587" y="1260850"/>
                    </a:cubicBezTo>
                    <a:cubicBezTo>
                      <a:pt x="1540730" y="1252577"/>
                      <a:pt x="1530828" y="1249820"/>
                      <a:pt x="1538826" y="1240502"/>
                    </a:cubicBezTo>
                    <a:cubicBezTo>
                      <a:pt x="1546823" y="1231184"/>
                      <a:pt x="1537493" y="1226716"/>
                      <a:pt x="1529972" y="1233847"/>
                    </a:cubicBezTo>
                    <a:cubicBezTo>
                      <a:pt x="1522450" y="1240978"/>
                      <a:pt x="1517975" y="1229853"/>
                      <a:pt x="1528163" y="1225860"/>
                    </a:cubicBezTo>
                    <a:cubicBezTo>
                      <a:pt x="1538350" y="1221867"/>
                      <a:pt x="1557582" y="1217873"/>
                      <a:pt x="1547775" y="1200093"/>
                    </a:cubicBezTo>
                    <a:cubicBezTo>
                      <a:pt x="1537969" y="1182313"/>
                      <a:pt x="1476655" y="1205418"/>
                      <a:pt x="1461136" y="1214260"/>
                    </a:cubicBezTo>
                    <a:cubicBezTo>
                      <a:pt x="1445617" y="1223103"/>
                      <a:pt x="1426004" y="1251532"/>
                      <a:pt x="1417531" y="1251532"/>
                    </a:cubicBezTo>
                    <a:cubicBezTo>
                      <a:pt x="1409057" y="1251532"/>
                      <a:pt x="1432193" y="1236509"/>
                      <a:pt x="1435811" y="1230709"/>
                    </a:cubicBezTo>
                    <a:cubicBezTo>
                      <a:pt x="1439429" y="1224909"/>
                      <a:pt x="1434859" y="1219109"/>
                      <a:pt x="1439809" y="1221201"/>
                    </a:cubicBezTo>
                    <a:cubicBezTo>
                      <a:pt x="1444760" y="1223293"/>
                      <a:pt x="1458851" y="1202185"/>
                      <a:pt x="1467801" y="1194959"/>
                    </a:cubicBezTo>
                    <a:cubicBezTo>
                      <a:pt x="1476750" y="1187733"/>
                      <a:pt x="1487318" y="1194959"/>
                      <a:pt x="1488651" y="1188779"/>
                    </a:cubicBezTo>
                    <a:cubicBezTo>
                      <a:pt x="1489984" y="1182598"/>
                      <a:pt x="1494459" y="1179271"/>
                      <a:pt x="1503313" y="1170999"/>
                    </a:cubicBezTo>
                    <a:cubicBezTo>
                      <a:pt x="1512168" y="1162727"/>
                      <a:pt x="1618420" y="1164343"/>
                      <a:pt x="1628607" y="1164818"/>
                    </a:cubicBezTo>
                    <a:cubicBezTo>
                      <a:pt x="1638794" y="1165294"/>
                      <a:pt x="1658883" y="1151507"/>
                      <a:pt x="1664596" y="1142665"/>
                    </a:cubicBezTo>
                    <a:cubicBezTo>
                      <a:pt x="1670308" y="1133822"/>
                      <a:pt x="1678020" y="1133727"/>
                      <a:pt x="1692206" y="1134678"/>
                    </a:cubicBezTo>
                    <a:cubicBezTo>
                      <a:pt x="1706392" y="1135629"/>
                      <a:pt x="1713057" y="1122698"/>
                      <a:pt x="1720197" y="1117754"/>
                    </a:cubicBezTo>
                    <a:cubicBezTo>
                      <a:pt x="1727338" y="1112810"/>
                      <a:pt x="1724672" y="1110718"/>
                      <a:pt x="1718388" y="1109387"/>
                    </a:cubicBezTo>
                    <a:cubicBezTo>
                      <a:pt x="1712105" y="1108056"/>
                      <a:pt x="1706392" y="1104062"/>
                      <a:pt x="1712676" y="1103587"/>
                    </a:cubicBezTo>
                    <a:cubicBezTo>
                      <a:pt x="1718960" y="1103111"/>
                      <a:pt x="1722197" y="1099593"/>
                      <a:pt x="1724672" y="1091607"/>
                    </a:cubicBezTo>
                    <a:cubicBezTo>
                      <a:pt x="1727148" y="1083620"/>
                      <a:pt x="1722387" y="1087138"/>
                      <a:pt x="1714009" y="1076014"/>
                    </a:cubicBezTo>
                    <a:cubicBezTo>
                      <a:pt x="1705631" y="1064889"/>
                      <a:pt x="1701061" y="1079627"/>
                      <a:pt x="1692682" y="1078676"/>
                    </a:cubicBezTo>
                    <a:cubicBezTo>
                      <a:pt x="1684304" y="1077725"/>
                      <a:pt x="1698395" y="1067171"/>
                      <a:pt x="1691349" y="1062702"/>
                    </a:cubicBezTo>
                    <a:cubicBezTo>
                      <a:pt x="1684304" y="1058234"/>
                      <a:pt x="1670880" y="1061466"/>
                      <a:pt x="1660216" y="1070309"/>
                    </a:cubicBezTo>
                    <a:cubicBezTo>
                      <a:pt x="1649553" y="1079151"/>
                      <a:pt x="1650695" y="1070309"/>
                      <a:pt x="1641175" y="1078676"/>
                    </a:cubicBezTo>
                    <a:cubicBezTo>
                      <a:pt x="1631654" y="1087043"/>
                      <a:pt x="1631654" y="1074302"/>
                      <a:pt x="1636319" y="1070784"/>
                    </a:cubicBezTo>
                    <a:cubicBezTo>
                      <a:pt x="1640984" y="1067266"/>
                      <a:pt x="1643840" y="1070784"/>
                      <a:pt x="1647839" y="1065840"/>
                    </a:cubicBezTo>
                    <a:cubicBezTo>
                      <a:pt x="1651838" y="1060896"/>
                      <a:pt x="1655837" y="1065840"/>
                      <a:pt x="1666024" y="1059184"/>
                    </a:cubicBezTo>
                    <a:cubicBezTo>
                      <a:pt x="1676211" y="1052529"/>
                      <a:pt x="1685066" y="1055666"/>
                      <a:pt x="1688303" y="1050722"/>
                    </a:cubicBezTo>
                    <a:cubicBezTo>
                      <a:pt x="1691540" y="1045778"/>
                      <a:pt x="1683352" y="1039217"/>
                      <a:pt x="1673641" y="1041214"/>
                    </a:cubicBezTo>
                    <a:cubicBezTo>
                      <a:pt x="1663929" y="1043211"/>
                      <a:pt x="1657170" y="1027903"/>
                      <a:pt x="1650981" y="1032372"/>
                    </a:cubicBezTo>
                    <a:cubicBezTo>
                      <a:pt x="1644793" y="1036840"/>
                      <a:pt x="1646030" y="1025716"/>
                      <a:pt x="1638985" y="1030185"/>
                    </a:cubicBezTo>
                    <a:cubicBezTo>
                      <a:pt x="1631939" y="1034654"/>
                      <a:pt x="1627846" y="1028854"/>
                      <a:pt x="1624704" y="1020677"/>
                    </a:cubicBezTo>
                    <a:cubicBezTo>
                      <a:pt x="1621562" y="1012500"/>
                      <a:pt x="1602520" y="998523"/>
                      <a:pt x="1591000" y="994910"/>
                    </a:cubicBezTo>
                    <a:cubicBezTo>
                      <a:pt x="1579480" y="991297"/>
                      <a:pt x="1587001" y="985402"/>
                      <a:pt x="1593190" y="989586"/>
                    </a:cubicBezTo>
                    <a:cubicBezTo>
                      <a:pt x="1599378" y="993769"/>
                      <a:pt x="1606519" y="985212"/>
                      <a:pt x="1609185" y="980743"/>
                    </a:cubicBezTo>
                    <a:cubicBezTo>
                      <a:pt x="1611851" y="976274"/>
                      <a:pt x="1604710" y="972281"/>
                      <a:pt x="1601187" y="971901"/>
                    </a:cubicBezTo>
                    <a:cubicBezTo>
                      <a:pt x="1597665" y="971520"/>
                      <a:pt x="1597665" y="965625"/>
                      <a:pt x="1598521" y="961157"/>
                    </a:cubicBezTo>
                    <a:cubicBezTo>
                      <a:pt x="1599378" y="956688"/>
                      <a:pt x="1586049" y="950983"/>
                      <a:pt x="1585668" y="946514"/>
                    </a:cubicBezTo>
                    <a:cubicBezTo>
                      <a:pt x="1585288" y="942045"/>
                      <a:pt x="1577671" y="939003"/>
                      <a:pt x="1578052" y="935010"/>
                    </a:cubicBezTo>
                    <a:cubicBezTo>
                      <a:pt x="1578433" y="931016"/>
                      <a:pt x="1570530" y="925502"/>
                      <a:pt x="1570530" y="919892"/>
                    </a:cubicBezTo>
                    <a:cubicBezTo>
                      <a:pt x="1570530" y="914282"/>
                      <a:pt x="1557201" y="903918"/>
                      <a:pt x="1556725" y="897738"/>
                    </a:cubicBezTo>
                    <a:cubicBezTo>
                      <a:pt x="1556249" y="891558"/>
                      <a:pt x="1549204" y="887089"/>
                      <a:pt x="1546538" y="879483"/>
                    </a:cubicBezTo>
                    <a:cubicBezTo>
                      <a:pt x="1543872" y="871876"/>
                      <a:pt x="1540254" y="875489"/>
                      <a:pt x="1537588" y="886138"/>
                    </a:cubicBezTo>
                    <a:cubicBezTo>
                      <a:pt x="1534922" y="896787"/>
                      <a:pt x="1525592" y="896407"/>
                      <a:pt x="1528067" y="899925"/>
                    </a:cubicBezTo>
                    <a:cubicBezTo>
                      <a:pt x="1533589" y="907246"/>
                      <a:pt x="1529400" y="907436"/>
                      <a:pt x="1525401" y="911905"/>
                    </a:cubicBezTo>
                    <a:cubicBezTo>
                      <a:pt x="1521403" y="916374"/>
                      <a:pt x="1528067" y="923029"/>
                      <a:pt x="1521403" y="923029"/>
                    </a:cubicBezTo>
                    <a:cubicBezTo>
                      <a:pt x="1514738" y="923029"/>
                      <a:pt x="1517880" y="936816"/>
                      <a:pt x="1514357" y="930541"/>
                    </a:cubicBezTo>
                    <a:cubicBezTo>
                      <a:pt x="1510835" y="924266"/>
                      <a:pt x="1502361" y="926167"/>
                      <a:pt x="1502361" y="932347"/>
                    </a:cubicBezTo>
                    <a:cubicBezTo>
                      <a:pt x="1502361" y="938528"/>
                      <a:pt x="1488080" y="944327"/>
                      <a:pt x="1482368" y="943852"/>
                    </a:cubicBezTo>
                    <a:cubicBezTo>
                      <a:pt x="1476655" y="943377"/>
                      <a:pt x="1476560" y="931492"/>
                      <a:pt x="1471704" y="935010"/>
                    </a:cubicBezTo>
                    <a:cubicBezTo>
                      <a:pt x="1466849" y="938528"/>
                      <a:pt x="1467705" y="924836"/>
                      <a:pt x="1460089" y="925502"/>
                    </a:cubicBezTo>
                    <a:cubicBezTo>
                      <a:pt x="1452472" y="926167"/>
                      <a:pt x="1447236" y="925502"/>
                      <a:pt x="1449425" y="918466"/>
                    </a:cubicBezTo>
                    <a:cubicBezTo>
                      <a:pt x="1451615" y="911430"/>
                      <a:pt x="1436572" y="908958"/>
                      <a:pt x="1441428" y="904679"/>
                    </a:cubicBezTo>
                    <a:cubicBezTo>
                      <a:pt x="1446284" y="900400"/>
                      <a:pt x="1440095" y="893555"/>
                      <a:pt x="1439238" y="882050"/>
                    </a:cubicBezTo>
                    <a:cubicBezTo>
                      <a:pt x="1438381" y="870545"/>
                      <a:pt x="1445903" y="869594"/>
                      <a:pt x="1445903" y="865126"/>
                    </a:cubicBezTo>
                    <a:cubicBezTo>
                      <a:pt x="1445903" y="860657"/>
                      <a:pt x="1440571" y="860752"/>
                      <a:pt x="1435239" y="864270"/>
                    </a:cubicBezTo>
                    <a:cubicBezTo>
                      <a:pt x="1429908" y="867788"/>
                      <a:pt x="1429908" y="859421"/>
                      <a:pt x="1424100" y="859801"/>
                    </a:cubicBezTo>
                    <a:cubicBezTo>
                      <a:pt x="1418292" y="860182"/>
                      <a:pt x="1400964" y="859801"/>
                      <a:pt x="1400108" y="851434"/>
                    </a:cubicBezTo>
                    <a:cubicBezTo>
                      <a:pt x="1399251" y="843067"/>
                      <a:pt x="1393443" y="847441"/>
                      <a:pt x="1390587" y="839834"/>
                    </a:cubicBezTo>
                    <a:cubicBezTo>
                      <a:pt x="1387731" y="832228"/>
                      <a:pt x="1381066" y="838123"/>
                      <a:pt x="1381066" y="832798"/>
                    </a:cubicBezTo>
                    <a:cubicBezTo>
                      <a:pt x="1381066" y="827474"/>
                      <a:pt x="1378019" y="825192"/>
                      <a:pt x="1372688" y="824812"/>
                    </a:cubicBezTo>
                    <a:cubicBezTo>
                      <a:pt x="1367356" y="824431"/>
                      <a:pt x="1365547" y="818536"/>
                      <a:pt x="1358406" y="817681"/>
                    </a:cubicBezTo>
                    <a:cubicBezTo>
                      <a:pt x="1351291" y="818202"/>
                      <a:pt x="1344418" y="820490"/>
                      <a:pt x="1338413" y="824336"/>
                    </a:cubicBezTo>
                    <a:cubicBezTo>
                      <a:pt x="1334414" y="826143"/>
                      <a:pt x="1324227" y="818156"/>
                      <a:pt x="1320228" y="821199"/>
                    </a:cubicBezTo>
                    <a:cubicBezTo>
                      <a:pt x="1316229" y="824241"/>
                      <a:pt x="1315277" y="819012"/>
                      <a:pt x="1304233" y="815874"/>
                    </a:cubicBezTo>
                    <a:cubicBezTo>
                      <a:pt x="1293189" y="812736"/>
                      <a:pt x="1278432" y="811881"/>
                      <a:pt x="1277575" y="815874"/>
                    </a:cubicBezTo>
                    <a:cubicBezTo>
                      <a:pt x="1276718" y="819867"/>
                      <a:pt x="1268054" y="821199"/>
                      <a:pt x="1269101" y="830516"/>
                    </a:cubicBezTo>
                    <a:cubicBezTo>
                      <a:pt x="1270148" y="839834"/>
                      <a:pt x="1279765" y="838123"/>
                      <a:pt x="1281954" y="844303"/>
                    </a:cubicBezTo>
                    <a:cubicBezTo>
                      <a:pt x="1284144" y="850483"/>
                      <a:pt x="1277575" y="848296"/>
                      <a:pt x="1277099" y="853811"/>
                    </a:cubicBezTo>
                    <a:cubicBezTo>
                      <a:pt x="1276623" y="859326"/>
                      <a:pt x="1270910" y="859136"/>
                      <a:pt x="1270910" y="863319"/>
                    </a:cubicBezTo>
                    <a:cubicBezTo>
                      <a:pt x="1270910" y="867503"/>
                      <a:pt x="1274909" y="866362"/>
                      <a:pt x="1277099" y="874444"/>
                    </a:cubicBezTo>
                    <a:cubicBezTo>
                      <a:pt x="1279288" y="882525"/>
                      <a:pt x="1283763" y="881955"/>
                      <a:pt x="1285096" y="892604"/>
                    </a:cubicBezTo>
                    <a:cubicBezTo>
                      <a:pt x="1286429" y="903253"/>
                      <a:pt x="1281573" y="901066"/>
                      <a:pt x="1277099" y="902112"/>
                    </a:cubicBezTo>
                    <a:cubicBezTo>
                      <a:pt x="1272624" y="903158"/>
                      <a:pt x="1277575" y="908672"/>
                      <a:pt x="1271291" y="915803"/>
                    </a:cubicBezTo>
                    <a:cubicBezTo>
                      <a:pt x="1265007" y="922934"/>
                      <a:pt x="1259771" y="930446"/>
                      <a:pt x="1264626" y="934819"/>
                    </a:cubicBezTo>
                    <a:cubicBezTo>
                      <a:pt x="1269482" y="939193"/>
                      <a:pt x="1287762" y="946800"/>
                      <a:pt x="1294903" y="958780"/>
                    </a:cubicBezTo>
                    <a:cubicBezTo>
                      <a:pt x="1301011" y="972582"/>
                      <a:pt x="1302545" y="987972"/>
                      <a:pt x="1299282" y="1002707"/>
                    </a:cubicBezTo>
                    <a:cubicBezTo>
                      <a:pt x="1297092" y="1016018"/>
                      <a:pt x="1281954" y="1019156"/>
                      <a:pt x="1270720" y="1030660"/>
                    </a:cubicBezTo>
                    <a:cubicBezTo>
                      <a:pt x="1263394" y="1038087"/>
                      <a:pt x="1253126" y="1041854"/>
                      <a:pt x="1242728" y="1040929"/>
                    </a:cubicBezTo>
                    <a:cubicBezTo>
                      <a:pt x="1237397" y="1040929"/>
                      <a:pt x="1240444" y="1052053"/>
                      <a:pt x="1248060" y="1059945"/>
                    </a:cubicBezTo>
                    <a:cubicBezTo>
                      <a:pt x="1255677" y="1067837"/>
                      <a:pt x="1249393" y="1071069"/>
                      <a:pt x="1253392" y="1079912"/>
                    </a:cubicBezTo>
                    <a:cubicBezTo>
                      <a:pt x="1257391" y="1088754"/>
                      <a:pt x="1253392" y="1095885"/>
                      <a:pt x="1259104" y="1103872"/>
                    </a:cubicBezTo>
                    <a:cubicBezTo>
                      <a:pt x="1264817" y="1111859"/>
                      <a:pt x="1261389" y="1114996"/>
                      <a:pt x="1254725" y="1120796"/>
                    </a:cubicBezTo>
                    <a:cubicBezTo>
                      <a:pt x="1248060" y="1126596"/>
                      <a:pt x="1257391" y="1123459"/>
                      <a:pt x="1257771" y="1130970"/>
                    </a:cubicBezTo>
                    <a:cubicBezTo>
                      <a:pt x="1258152" y="1138481"/>
                      <a:pt x="1254725" y="1134108"/>
                      <a:pt x="1248917" y="1130114"/>
                    </a:cubicBezTo>
                    <a:cubicBezTo>
                      <a:pt x="1243109" y="1126121"/>
                      <a:pt x="1237778" y="1137626"/>
                      <a:pt x="1237778" y="1142475"/>
                    </a:cubicBezTo>
                    <a:cubicBezTo>
                      <a:pt x="1237778" y="1147324"/>
                      <a:pt x="1224068" y="1135819"/>
                      <a:pt x="1220926" y="1136294"/>
                    </a:cubicBezTo>
                    <a:cubicBezTo>
                      <a:pt x="1217784" y="1136770"/>
                      <a:pt x="1221783" y="1128783"/>
                      <a:pt x="1213785" y="1122508"/>
                    </a:cubicBezTo>
                    <a:cubicBezTo>
                      <a:pt x="1205788" y="1116232"/>
                      <a:pt x="1199599" y="1114996"/>
                      <a:pt x="1199599" y="1108816"/>
                    </a:cubicBezTo>
                    <a:cubicBezTo>
                      <a:pt x="1199599" y="1102636"/>
                      <a:pt x="1185794" y="1098167"/>
                      <a:pt x="1185794" y="1091036"/>
                    </a:cubicBezTo>
                    <a:cubicBezTo>
                      <a:pt x="1185794" y="1083905"/>
                      <a:pt x="1187603" y="1065745"/>
                      <a:pt x="1184461" y="1060420"/>
                    </a:cubicBezTo>
                    <a:cubicBezTo>
                      <a:pt x="1182249" y="1055092"/>
                      <a:pt x="1183086" y="1048986"/>
                      <a:pt x="1186651" y="1044447"/>
                    </a:cubicBezTo>
                    <a:cubicBezTo>
                      <a:pt x="1189317" y="1039503"/>
                      <a:pt x="1183604" y="1031991"/>
                      <a:pt x="1175607" y="1031991"/>
                    </a:cubicBezTo>
                    <a:cubicBezTo>
                      <a:pt x="1165553" y="1030867"/>
                      <a:pt x="1155447" y="1030264"/>
                      <a:pt x="1145331" y="1030185"/>
                    </a:cubicBezTo>
                    <a:cubicBezTo>
                      <a:pt x="1138126" y="1031726"/>
                      <a:pt x="1130603" y="1030285"/>
                      <a:pt x="1124480" y="1026192"/>
                    </a:cubicBezTo>
                    <a:cubicBezTo>
                      <a:pt x="1116303" y="1019943"/>
                      <a:pt x="1106943" y="1015415"/>
                      <a:pt x="1096965" y="1012880"/>
                    </a:cubicBezTo>
                    <a:cubicBezTo>
                      <a:pt x="1087932" y="1011594"/>
                      <a:pt x="1080014" y="1006181"/>
                      <a:pt x="1075543" y="998238"/>
                    </a:cubicBezTo>
                    <a:cubicBezTo>
                      <a:pt x="1074210" y="994245"/>
                      <a:pt x="1060500" y="991202"/>
                      <a:pt x="1057358" y="987209"/>
                    </a:cubicBezTo>
                    <a:cubicBezTo>
                      <a:pt x="1050973" y="982862"/>
                      <a:pt x="1043229" y="980971"/>
                      <a:pt x="1035556" y="981884"/>
                    </a:cubicBezTo>
                    <a:cubicBezTo>
                      <a:pt x="1030224" y="982740"/>
                      <a:pt x="1016514" y="970760"/>
                      <a:pt x="1008897" y="971235"/>
                    </a:cubicBezTo>
                    <a:cubicBezTo>
                      <a:pt x="998791" y="973449"/>
                      <a:pt x="988862" y="976404"/>
                      <a:pt x="979192" y="980078"/>
                    </a:cubicBezTo>
                    <a:cubicBezTo>
                      <a:pt x="976050" y="980553"/>
                      <a:pt x="979192" y="973422"/>
                      <a:pt x="981858" y="970570"/>
                    </a:cubicBezTo>
                    <a:cubicBezTo>
                      <a:pt x="984524" y="967717"/>
                      <a:pt x="975098" y="954121"/>
                      <a:pt x="972908" y="945278"/>
                    </a:cubicBezTo>
                    <a:cubicBezTo>
                      <a:pt x="970719" y="936436"/>
                      <a:pt x="967577" y="926262"/>
                      <a:pt x="958246" y="927974"/>
                    </a:cubicBezTo>
                    <a:cubicBezTo>
                      <a:pt x="950476" y="928561"/>
                      <a:pt x="942717" y="926699"/>
                      <a:pt x="936063" y="922649"/>
                    </a:cubicBezTo>
                    <a:cubicBezTo>
                      <a:pt x="933397" y="920843"/>
                      <a:pt x="932921" y="895551"/>
                      <a:pt x="935111" y="884617"/>
                    </a:cubicBezTo>
                    <a:cubicBezTo>
                      <a:pt x="937301" y="873683"/>
                      <a:pt x="948916" y="857995"/>
                      <a:pt x="948916" y="851339"/>
                    </a:cubicBezTo>
                    <a:cubicBezTo>
                      <a:pt x="948916" y="844683"/>
                      <a:pt x="956437" y="841831"/>
                      <a:pt x="963102" y="839834"/>
                    </a:cubicBezTo>
                    <a:cubicBezTo>
                      <a:pt x="969767" y="837838"/>
                      <a:pt x="964435" y="825192"/>
                      <a:pt x="971099" y="824241"/>
                    </a:cubicBezTo>
                    <a:cubicBezTo>
                      <a:pt x="977764" y="823290"/>
                      <a:pt x="978240" y="820723"/>
                      <a:pt x="979573" y="815399"/>
                    </a:cubicBezTo>
                    <a:cubicBezTo>
                      <a:pt x="980906" y="810074"/>
                      <a:pt x="989094" y="813592"/>
                      <a:pt x="984524" y="809219"/>
                    </a:cubicBezTo>
                    <a:cubicBezTo>
                      <a:pt x="979954" y="804845"/>
                      <a:pt x="983572" y="803419"/>
                      <a:pt x="994045" y="803419"/>
                    </a:cubicBezTo>
                    <a:cubicBezTo>
                      <a:pt x="1004518" y="803419"/>
                      <a:pt x="1019370" y="799901"/>
                      <a:pt x="1017085" y="789632"/>
                    </a:cubicBezTo>
                    <a:cubicBezTo>
                      <a:pt x="1014800" y="779363"/>
                      <a:pt x="988523" y="786970"/>
                      <a:pt x="988523" y="778603"/>
                    </a:cubicBezTo>
                    <a:cubicBezTo>
                      <a:pt x="988523" y="770236"/>
                      <a:pt x="954724" y="769665"/>
                      <a:pt x="956914" y="764816"/>
                    </a:cubicBezTo>
                    <a:cubicBezTo>
                      <a:pt x="959103" y="759967"/>
                      <a:pt x="990712" y="768334"/>
                      <a:pt x="1002328" y="772803"/>
                    </a:cubicBezTo>
                    <a:cubicBezTo>
                      <a:pt x="1009827" y="776233"/>
                      <a:pt x="1018151" y="777453"/>
                      <a:pt x="1026320" y="776321"/>
                    </a:cubicBezTo>
                    <a:cubicBezTo>
                      <a:pt x="1035841" y="776321"/>
                      <a:pt x="1029367" y="763960"/>
                      <a:pt x="1031176" y="759016"/>
                    </a:cubicBezTo>
                    <a:cubicBezTo>
                      <a:pt x="1032985" y="754072"/>
                      <a:pt x="1050218" y="766527"/>
                      <a:pt x="1060976" y="763960"/>
                    </a:cubicBezTo>
                    <a:cubicBezTo>
                      <a:pt x="1071735" y="761393"/>
                      <a:pt x="1080970" y="740380"/>
                      <a:pt x="1089539" y="734580"/>
                    </a:cubicBezTo>
                    <a:cubicBezTo>
                      <a:pt x="1098107" y="728781"/>
                      <a:pt x="1090395" y="723551"/>
                      <a:pt x="1073924" y="725072"/>
                    </a:cubicBezTo>
                    <a:cubicBezTo>
                      <a:pt x="1061264" y="726154"/>
                      <a:pt x="1048720" y="721955"/>
                      <a:pt x="1039269" y="713473"/>
                    </a:cubicBezTo>
                    <a:cubicBezTo>
                      <a:pt x="1030414" y="706817"/>
                      <a:pt x="1031271" y="701493"/>
                      <a:pt x="1040601" y="702443"/>
                    </a:cubicBezTo>
                    <a:cubicBezTo>
                      <a:pt x="1049932" y="703394"/>
                      <a:pt x="1072115" y="721459"/>
                      <a:pt x="1080589" y="721935"/>
                    </a:cubicBezTo>
                    <a:cubicBezTo>
                      <a:pt x="1089062" y="722410"/>
                      <a:pt x="1103725" y="705486"/>
                      <a:pt x="1110865" y="700161"/>
                    </a:cubicBezTo>
                    <a:cubicBezTo>
                      <a:pt x="1118006" y="694837"/>
                      <a:pt x="1104201" y="692650"/>
                      <a:pt x="1099250" y="688657"/>
                    </a:cubicBezTo>
                    <a:cubicBezTo>
                      <a:pt x="1094299" y="684663"/>
                      <a:pt x="1107723" y="682001"/>
                      <a:pt x="1114864" y="682001"/>
                    </a:cubicBezTo>
                    <a:cubicBezTo>
                      <a:pt x="1122005" y="682001"/>
                      <a:pt x="1125051" y="688181"/>
                      <a:pt x="1127717" y="691509"/>
                    </a:cubicBezTo>
                    <a:cubicBezTo>
                      <a:pt x="1130383" y="694837"/>
                      <a:pt x="1142855" y="689322"/>
                      <a:pt x="1149044" y="689322"/>
                    </a:cubicBezTo>
                    <a:cubicBezTo>
                      <a:pt x="1155232" y="689322"/>
                      <a:pt x="1148187" y="679054"/>
                      <a:pt x="1137904" y="675060"/>
                    </a:cubicBezTo>
                    <a:cubicBezTo>
                      <a:pt x="1127622" y="671067"/>
                      <a:pt x="1138380" y="663556"/>
                      <a:pt x="1141522" y="669736"/>
                    </a:cubicBezTo>
                    <a:cubicBezTo>
                      <a:pt x="1144664" y="675916"/>
                      <a:pt x="1151709" y="674680"/>
                      <a:pt x="1155232" y="681716"/>
                    </a:cubicBezTo>
                    <a:cubicBezTo>
                      <a:pt x="1160469" y="692080"/>
                      <a:pt x="1163706" y="685329"/>
                      <a:pt x="1172560" y="681716"/>
                    </a:cubicBezTo>
                    <a:cubicBezTo>
                      <a:pt x="1179796" y="678867"/>
                      <a:pt x="1186116" y="674100"/>
                      <a:pt x="1190840" y="667929"/>
                    </a:cubicBezTo>
                    <a:cubicBezTo>
                      <a:pt x="1195696" y="662605"/>
                      <a:pt x="1196648" y="668785"/>
                      <a:pt x="1202360" y="660418"/>
                    </a:cubicBezTo>
                    <a:cubicBezTo>
                      <a:pt x="1208073" y="652051"/>
                      <a:pt x="1199694" y="643969"/>
                      <a:pt x="1192839" y="638645"/>
                    </a:cubicBezTo>
                    <a:cubicBezTo>
                      <a:pt x="1185984" y="633320"/>
                      <a:pt x="1192839" y="627996"/>
                      <a:pt x="1186175" y="624478"/>
                    </a:cubicBezTo>
                    <a:cubicBezTo>
                      <a:pt x="1179510" y="620960"/>
                      <a:pt x="1177797" y="614209"/>
                      <a:pt x="1186651" y="616016"/>
                    </a:cubicBezTo>
                    <a:cubicBezTo>
                      <a:pt x="1194160" y="618268"/>
                      <a:pt x="1202263" y="615378"/>
                      <a:pt x="1206645" y="608884"/>
                    </a:cubicBezTo>
                    <a:cubicBezTo>
                      <a:pt x="1210643" y="602704"/>
                      <a:pt x="1193315" y="601373"/>
                      <a:pt x="1201313" y="596904"/>
                    </a:cubicBezTo>
                    <a:cubicBezTo>
                      <a:pt x="1209310" y="592436"/>
                      <a:pt x="1202646" y="588062"/>
                      <a:pt x="1194648" y="588062"/>
                    </a:cubicBezTo>
                    <a:cubicBezTo>
                      <a:pt x="1186651" y="588062"/>
                      <a:pt x="1179986" y="584069"/>
                      <a:pt x="1179510" y="577413"/>
                    </a:cubicBezTo>
                    <a:cubicBezTo>
                      <a:pt x="1179034" y="570757"/>
                      <a:pt x="1165324" y="575226"/>
                      <a:pt x="1156851" y="571233"/>
                    </a:cubicBezTo>
                    <a:cubicBezTo>
                      <a:pt x="1146625" y="568279"/>
                      <a:pt x="1135915" y="567374"/>
                      <a:pt x="1125337" y="568570"/>
                    </a:cubicBezTo>
                    <a:cubicBezTo>
                      <a:pt x="1120862" y="568570"/>
                      <a:pt x="1120481" y="587587"/>
                      <a:pt x="1127146" y="587587"/>
                    </a:cubicBezTo>
                    <a:cubicBezTo>
                      <a:pt x="1133810" y="587587"/>
                      <a:pt x="1139142" y="595193"/>
                      <a:pt x="1133334" y="597094"/>
                    </a:cubicBezTo>
                    <a:cubicBezTo>
                      <a:pt x="1127527" y="598996"/>
                      <a:pt x="1134191" y="606603"/>
                      <a:pt x="1129812" y="605937"/>
                    </a:cubicBezTo>
                    <a:cubicBezTo>
                      <a:pt x="1125432" y="605271"/>
                      <a:pt x="1118196" y="603275"/>
                      <a:pt x="1116863" y="614875"/>
                    </a:cubicBezTo>
                    <a:cubicBezTo>
                      <a:pt x="1115530" y="626474"/>
                      <a:pt x="1114673" y="630848"/>
                      <a:pt x="1107343" y="634841"/>
                    </a:cubicBezTo>
                    <a:cubicBezTo>
                      <a:pt x="1100011" y="638835"/>
                      <a:pt x="1105534" y="621910"/>
                      <a:pt x="1098393" y="622386"/>
                    </a:cubicBezTo>
                    <a:cubicBezTo>
                      <a:pt x="1091252" y="622861"/>
                      <a:pt x="1090395" y="636648"/>
                      <a:pt x="1095727" y="637979"/>
                    </a:cubicBezTo>
                    <a:cubicBezTo>
                      <a:pt x="1101059" y="639310"/>
                      <a:pt x="1102011" y="643684"/>
                      <a:pt x="1103344" y="650339"/>
                    </a:cubicBezTo>
                    <a:cubicBezTo>
                      <a:pt x="1104677" y="656995"/>
                      <a:pt x="1093823" y="652146"/>
                      <a:pt x="1089062" y="659847"/>
                    </a:cubicBezTo>
                    <a:cubicBezTo>
                      <a:pt x="1084302" y="667549"/>
                      <a:pt x="1084207" y="656329"/>
                      <a:pt x="1077923" y="651005"/>
                    </a:cubicBezTo>
                    <a:cubicBezTo>
                      <a:pt x="1071639" y="645680"/>
                      <a:pt x="1064213" y="636743"/>
                      <a:pt x="1064594" y="630087"/>
                    </a:cubicBezTo>
                    <a:cubicBezTo>
                      <a:pt x="1064590" y="625349"/>
                      <a:pt x="1068327" y="621449"/>
                      <a:pt x="1073068" y="621245"/>
                    </a:cubicBezTo>
                    <a:cubicBezTo>
                      <a:pt x="1077923" y="620294"/>
                      <a:pt x="1073068" y="615920"/>
                      <a:pt x="1072591" y="607934"/>
                    </a:cubicBezTo>
                    <a:cubicBezTo>
                      <a:pt x="1072115" y="599947"/>
                      <a:pt x="1066403" y="602609"/>
                      <a:pt x="1059262" y="594147"/>
                    </a:cubicBezTo>
                    <a:cubicBezTo>
                      <a:pt x="1052122" y="585685"/>
                      <a:pt x="1044600" y="585685"/>
                      <a:pt x="1040221" y="589678"/>
                    </a:cubicBezTo>
                    <a:cubicBezTo>
                      <a:pt x="1035841" y="593672"/>
                      <a:pt x="1038888" y="601278"/>
                      <a:pt x="1032699" y="603940"/>
                    </a:cubicBezTo>
                    <a:cubicBezTo>
                      <a:pt x="1026511" y="606603"/>
                      <a:pt x="1029177" y="618963"/>
                      <a:pt x="1023845" y="619914"/>
                    </a:cubicBezTo>
                    <a:cubicBezTo>
                      <a:pt x="1018513" y="620865"/>
                      <a:pt x="1021560" y="598140"/>
                      <a:pt x="1017180" y="595954"/>
                    </a:cubicBezTo>
                    <a:cubicBezTo>
                      <a:pt x="1012801" y="593767"/>
                      <a:pt x="1013182" y="588347"/>
                      <a:pt x="1019846" y="587491"/>
                    </a:cubicBezTo>
                    <a:cubicBezTo>
                      <a:pt x="1026511" y="586636"/>
                      <a:pt x="1030509" y="579505"/>
                      <a:pt x="1024702" y="579505"/>
                    </a:cubicBezTo>
                    <a:cubicBezTo>
                      <a:pt x="1017645" y="577952"/>
                      <a:pt x="1010890" y="575254"/>
                      <a:pt x="1004708" y="571518"/>
                    </a:cubicBezTo>
                    <a:cubicBezTo>
                      <a:pt x="1000709" y="569711"/>
                      <a:pt x="994045" y="579029"/>
                      <a:pt x="989570" y="575511"/>
                    </a:cubicBezTo>
                    <a:cubicBezTo>
                      <a:pt x="985095" y="571993"/>
                      <a:pt x="990046" y="563056"/>
                      <a:pt x="990522" y="558207"/>
                    </a:cubicBezTo>
                    <a:cubicBezTo>
                      <a:pt x="990998" y="553358"/>
                      <a:pt x="997567" y="560394"/>
                      <a:pt x="1002042" y="554213"/>
                    </a:cubicBezTo>
                    <a:cubicBezTo>
                      <a:pt x="1006517" y="548033"/>
                      <a:pt x="989570" y="548033"/>
                      <a:pt x="989570" y="541282"/>
                    </a:cubicBezTo>
                    <a:cubicBezTo>
                      <a:pt x="989570" y="534532"/>
                      <a:pt x="976241" y="532915"/>
                      <a:pt x="971766" y="530633"/>
                    </a:cubicBezTo>
                    <a:cubicBezTo>
                      <a:pt x="967291" y="528352"/>
                      <a:pt x="974908" y="517322"/>
                      <a:pt x="972718" y="512949"/>
                    </a:cubicBezTo>
                    <a:cubicBezTo>
                      <a:pt x="970528" y="508575"/>
                      <a:pt x="953677" y="493932"/>
                      <a:pt x="946917" y="495169"/>
                    </a:cubicBezTo>
                    <a:cubicBezTo>
                      <a:pt x="940157" y="496405"/>
                      <a:pt x="938062" y="485660"/>
                      <a:pt x="942061" y="486326"/>
                    </a:cubicBezTo>
                    <a:cubicBezTo>
                      <a:pt x="946060" y="486992"/>
                      <a:pt x="949106" y="484044"/>
                      <a:pt x="956723" y="475677"/>
                    </a:cubicBezTo>
                    <a:cubicBezTo>
                      <a:pt x="964340" y="467310"/>
                      <a:pt x="965101" y="464553"/>
                      <a:pt x="959770" y="462746"/>
                    </a:cubicBezTo>
                    <a:cubicBezTo>
                      <a:pt x="954438" y="460940"/>
                      <a:pt x="951772" y="455710"/>
                      <a:pt x="961103" y="456091"/>
                    </a:cubicBezTo>
                    <a:cubicBezTo>
                      <a:pt x="970433" y="456471"/>
                      <a:pt x="986904" y="462746"/>
                      <a:pt x="992236" y="458753"/>
                    </a:cubicBezTo>
                    <a:cubicBezTo>
                      <a:pt x="1002585" y="446219"/>
                      <a:pt x="1012125" y="433039"/>
                      <a:pt x="1020798" y="419294"/>
                    </a:cubicBezTo>
                    <a:cubicBezTo>
                      <a:pt x="1027463" y="409786"/>
                      <a:pt x="1015847" y="409026"/>
                      <a:pt x="999852" y="410357"/>
                    </a:cubicBezTo>
                    <a:cubicBezTo>
                      <a:pt x="983857" y="411688"/>
                      <a:pt x="980335" y="404177"/>
                      <a:pt x="967006" y="403321"/>
                    </a:cubicBezTo>
                    <a:cubicBezTo>
                      <a:pt x="953677" y="402465"/>
                      <a:pt x="928922" y="405983"/>
                      <a:pt x="925209" y="409977"/>
                    </a:cubicBezTo>
                    <a:cubicBezTo>
                      <a:pt x="921496" y="413970"/>
                      <a:pt x="931874" y="417488"/>
                      <a:pt x="930541" y="421957"/>
                    </a:cubicBezTo>
                    <a:cubicBezTo>
                      <a:pt x="929208" y="426426"/>
                      <a:pt x="921020" y="418819"/>
                      <a:pt x="917688" y="420626"/>
                    </a:cubicBezTo>
                    <a:cubicBezTo>
                      <a:pt x="914356" y="422432"/>
                      <a:pt x="919021" y="428137"/>
                      <a:pt x="917688" y="443730"/>
                    </a:cubicBezTo>
                    <a:cubicBezTo>
                      <a:pt x="915672" y="451947"/>
                      <a:pt x="918605" y="460585"/>
                      <a:pt x="925209" y="465884"/>
                    </a:cubicBezTo>
                    <a:cubicBezTo>
                      <a:pt x="929684" y="471684"/>
                      <a:pt x="928732" y="479195"/>
                      <a:pt x="928732" y="488988"/>
                    </a:cubicBezTo>
                    <a:cubicBezTo>
                      <a:pt x="928732" y="498782"/>
                      <a:pt x="919211" y="498496"/>
                      <a:pt x="916355" y="500493"/>
                    </a:cubicBezTo>
                    <a:cubicBezTo>
                      <a:pt x="913499" y="502490"/>
                      <a:pt x="924352" y="506293"/>
                      <a:pt x="922543" y="512473"/>
                    </a:cubicBezTo>
                    <a:cubicBezTo>
                      <a:pt x="920734" y="518653"/>
                      <a:pt x="911404" y="508955"/>
                      <a:pt x="906072" y="510667"/>
                    </a:cubicBezTo>
                    <a:cubicBezTo>
                      <a:pt x="900741" y="512378"/>
                      <a:pt x="896552" y="527591"/>
                      <a:pt x="902074" y="532440"/>
                    </a:cubicBezTo>
                    <a:cubicBezTo>
                      <a:pt x="907596" y="537289"/>
                      <a:pt x="910071" y="536433"/>
                      <a:pt x="905692" y="541948"/>
                    </a:cubicBezTo>
                    <a:cubicBezTo>
                      <a:pt x="901312" y="547463"/>
                      <a:pt x="896171" y="556115"/>
                      <a:pt x="907024" y="564577"/>
                    </a:cubicBezTo>
                    <a:cubicBezTo>
                      <a:pt x="917878" y="573039"/>
                      <a:pt x="937205" y="572088"/>
                      <a:pt x="947393" y="578744"/>
                    </a:cubicBezTo>
                    <a:cubicBezTo>
                      <a:pt x="957580" y="585400"/>
                      <a:pt x="943013" y="581406"/>
                      <a:pt x="947393" y="589013"/>
                    </a:cubicBezTo>
                    <a:cubicBezTo>
                      <a:pt x="951772" y="596619"/>
                      <a:pt x="940728" y="599186"/>
                      <a:pt x="941109" y="604986"/>
                    </a:cubicBezTo>
                    <a:cubicBezTo>
                      <a:pt x="941490" y="610786"/>
                      <a:pt x="945584" y="607648"/>
                      <a:pt x="950630" y="597855"/>
                    </a:cubicBezTo>
                    <a:cubicBezTo>
                      <a:pt x="955676" y="588062"/>
                      <a:pt x="960151" y="600517"/>
                      <a:pt x="959484" y="608980"/>
                    </a:cubicBezTo>
                    <a:cubicBezTo>
                      <a:pt x="958818" y="617442"/>
                      <a:pt x="951487" y="612498"/>
                      <a:pt x="945774" y="620960"/>
                    </a:cubicBezTo>
                    <a:cubicBezTo>
                      <a:pt x="942073" y="628054"/>
                      <a:pt x="933775" y="631433"/>
                      <a:pt x="926161" y="628946"/>
                    </a:cubicBezTo>
                    <a:cubicBezTo>
                      <a:pt x="917783" y="627140"/>
                      <a:pt x="922639" y="640926"/>
                      <a:pt x="926161" y="647962"/>
                    </a:cubicBezTo>
                    <a:cubicBezTo>
                      <a:pt x="929684" y="654998"/>
                      <a:pt x="925304" y="658136"/>
                      <a:pt x="915498" y="655569"/>
                    </a:cubicBezTo>
                    <a:cubicBezTo>
                      <a:pt x="905692" y="653002"/>
                      <a:pt x="899979" y="646631"/>
                      <a:pt x="904835" y="639120"/>
                    </a:cubicBezTo>
                    <a:cubicBezTo>
                      <a:pt x="909690" y="631609"/>
                      <a:pt x="913308" y="622671"/>
                      <a:pt x="907501" y="623527"/>
                    </a:cubicBezTo>
                    <a:cubicBezTo>
                      <a:pt x="901693" y="624383"/>
                      <a:pt x="888459" y="623527"/>
                      <a:pt x="884460" y="616871"/>
                    </a:cubicBezTo>
                    <a:cubicBezTo>
                      <a:pt x="880461" y="610216"/>
                      <a:pt x="887126" y="613353"/>
                      <a:pt x="899122" y="614684"/>
                    </a:cubicBezTo>
                    <a:cubicBezTo>
                      <a:pt x="911118" y="616016"/>
                      <a:pt x="900836" y="606698"/>
                      <a:pt x="909786" y="606698"/>
                    </a:cubicBezTo>
                    <a:cubicBezTo>
                      <a:pt x="918735" y="606698"/>
                      <a:pt x="925304" y="611547"/>
                      <a:pt x="932826" y="604891"/>
                    </a:cubicBezTo>
                    <a:cubicBezTo>
                      <a:pt x="940347" y="598235"/>
                      <a:pt x="927970" y="585400"/>
                      <a:pt x="921782" y="587587"/>
                    </a:cubicBezTo>
                    <a:cubicBezTo>
                      <a:pt x="915593" y="589773"/>
                      <a:pt x="905787" y="592531"/>
                      <a:pt x="905787" y="586255"/>
                    </a:cubicBezTo>
                    <a:cubicBezTo>
                      <a:pt x="905787" y="579980"/>
                      <a:pt x="916450" y="584544"/>
                      <a:pt x="922162" y="583213"/>
                    </a:cubicBezTo>
                    <a:cubicBezTo>
                      <a:pt x="927875" y="581882"/>
                      <a:pt x="919116" y="573705"/>
                      <a:pt x="910166" y="576082"/>
                    </a:cubicBezTo>
                    <a:cubicBezTo>
                      <a:pt x="902835" y="580360"/>
                      <a:pt x="893554" y="579274"/>
                      <a:pt x="887412" y="573420"/>
                    </a:cubicBezTo>
                    <a:cubicBezTo>
                      <a:pt x="880271" y="565813"/>
                      <a:pt x="867418" y="561439"/>
                      <a:pt x="864276" y="578744"/>
                    </a:cubicBezTo>
                    <a:cubicBezTo>
                      <a:pt x="861134" y="596049"/>
                      <a:pt x="848757" y="586731"/>
                      <a:pt x="843806" y="592436"/>
                    </a:cubicBezTo>
                    <a:cubicBezTo>
                      <a:pt x="838855" y="598140"/>
                      <a:pt x="849614" y="601944"/>
                      <a:pt x="861610" y="602704"/>
                    </a:cubicBezTo>
                    <a:cubicBezTo>
                      <a:pt x="873606" y="603465"/>
                      <a:pt x="882556" y="614209"/>
                      <a:pt x="876748" y="614209"/>
                    </a:cubicBezTo>
                    <a:cubicBezTo>
                      <a:pt x="870941" y="614209"/>
                      <a:pt x="873606" y="622671"/>
                      <a:pt x="867227" y="619533"/>
                    </a:cubicBezTo>
                    <a:cubicBezTo>
                      <a:pt x="860849" y="616396"/>
                      <a:pt x="854755" y="619533"/>
                      <a:pt x="859230" y="624858"/>
                    </a:cubicBezTo>
                    <a:cubicBezTo>
                      <a:pt x="863705" y="630182"/>
                      <a:pt x="857421" y="632369"/>
                      <a:pt x="857897" y="637789"/>
                    </a:cubicBezTo>
                    <a:cubicBezTo>
                      <a:pt x="858373" y="643208"/>
                      <a:pt x="848376" y="637789"/>
                      <a:pt x="838855" y="637789"/>
                    </a:cubicBezTo>
                    <a:cubicBezTo>
                      <a:pt x="825663" y="637807"/>
                      <a:pt x="812522" y="639435"/>
                      <a:pt x="799725" y="642638"/>
                    </a:cubicBezTo>
                    <a:cubicBezTo>
                      <a:pt x="788623" y="645084"/>
                      <a:pt x="777010" y="642316"/>
                      <a:pt x="768211" y="635127"/>
                    </a:cubicBezTo>
                    <a:cubicBezTo>
                      <a:pt x="762879" y="629327"/>
                      <a:pt x="755739" y="630182"/>
                      <a:pt x="746789" y="630182"/>
                    </a:cubicBezTo>
                    <a:cubicBezTo>
                      <a:pt x="737839" y="630182"/>
                      <a:pt x="740601" y="621815"/>
                      <a:pt x="729080" y="621340"/>
                    </a:cubicBezTo>
                    <a:cubicBezTo>
                      <a:pt x="717560" y="620865"/>
                      <a:pt x="720131" y="611166"/>
                      <a:pt x="718798" y="605366"/>
                    </a:cubicBezTo>
                    <a:cubicBezTo>
                      <a:pt x="717465" y="599567"/>
                      <a:pt x="694425" y="601373"/>
                      <a:pt x="685951" y="606698"/>
                    </a:cubicBezTo>
                    <a:cubicBezTo>
                      <a:pt x="677478" y="612022"/>
                      <a:pt x="661102" y="609835"/>
                      <a:pt x="656627" y="619533"/>
                    </a:cubicBezTo>
                    <a:cubicBezTo>
                      <a:pt x="652152" y="629232"/>
                      <a:pt x="660626" y="627996"/>
                      <a:pt x="665481" y="627996"/>
                    </a:cubicBezTo>
                    <a:cubicBezTo>
                      <a:pt x="672336" y="627996"/>
                      <a:pt x="671765" y="620009"/>
                      <a:pt x="684523" y="621815"/>
                    </a:cubicBezTo>
                    <a:cubicBezTo>
                      <a:pt x="697281" y="623622"/>
                      <a:pt x="705850" y="608884"/>
                      <a:pt x="711181" y="614209"/>
                    </a:cubicBezTo>
                    <a:cubicBezTo>
                      <a:pt x="716513" y="619533"/>
                      <a:pt x="689855" y="629802"/>
                      <a:pt x="678334" y="631514"/>
                    </a:cubicBezTo>
                    <a:cubicBezTo>
                      <a:pt x="666814" y="633225"/>
                      <a:pt x="669480" y="642638"/>
                      <a:pt x="680524" y="659087"/>
                    </a:cubicBezTo>
                    <a:cubicBezTo>
                      <a:pt x="691568" y="675536"/>
                      <a:pt x="675669" y="666123"/>
                      <a:pt x="675669" y="674205"/>
                    </a:cubicBezTo>
                    <a:cubicBezTo>
                      <a:pt x="675669" y="682286"/>
                      <a:pt x="654818" y="671542"/>
                      <a:pt x="663196" y="668880"/>
                    </a:cubicBezTo>
                    <a:cubicBezTo>
                      <a:pt x="671575" y="666218"/>
                      <a:pt x="667671" y="657756"/>
                      <a:pt x="661007" y="652431"/>
                    </a:cubicBezTo>
                    <a:cubicBezTo>
                      <a:pt x="654342" y="647107"/>
                      <a:pt x="649867" y="652431"/>
                      <a:pt x="650819" y="646631"/>
                    </a:cubicBezTo>
                    <a:cubicBezTo>
                      <a:pt x="651771" y="640831"/>
                      <a:pt x="643679" y="646631"/>
                      <a:pt x="637490" y="642258"/>
                    </a:cubicBezTo>
                    <a:cubicBezTo>
                      <a:pt x="631302" y="637884"/>
                      <a:pt x="627969" y="633320"/>
                      <a:pt x="619686" y="637789"/>
                    </a:cubicBezTo>
                    <a:cubicBezTo>
                      <a:pt x="611403" y="642258"/>
                      <a:pt x="601406" y="640831"/>
                      <a:pt x="582745" y="643969"/>
                    </a:cubicBezTo>
                    <a:cubicBezTo>
                      <a:pt x="564085" y="647107"/>
                      <a:pt x="529905" y="646156"/>
                      <a:pt x="523716" y="639976"/>
                    </a:cubicBezTo>
                    <a:cubicBezTo>
                      <a:pt x="517528" y="633795"/>
                      <a:pt x="539711" y="622671"/>
                      <a:pt x="546376" y="624478"/>
                    </a:cubicBezTo>
                    <a:cubicBezTo>
                      <a:pt x="553040" y="626284"/>
                      <a:pt x="549042" y="617347"/>
                      <a:pt x="538759" y="609360"/>
                    </a:cubicBezTo>
                    <a:cubicBezTo>
                      <a:pt x="528477" y="601373"/>
                      <a:pt x="505912" y="596524"/>
                      <a:pt x="506388" y="601373"/>
                    </a:cubicBezTo>
                    <a:cubicBezTo>
                      <a:pt x="506864" y="606222"/>
                      <a:pt x="493440" y="601373"/>
                      <a:pt x="476969" y="598711"/>
                    </a:cubicBezTo>
                    <a:cubicBezTo>
                      <a:pt x="460498" y="596049"/>
                      <a:pt x="457928" y="589868"/>
                      <a:pt x="447645" y="589203"/>
                    </a:cubicBezTo>
                    <a:cubicBezTo>
                      <a:pt x="433596" y="588748"/>
                      <a:pt x="420003" y="584113"/>
                      <a:pt x="408610" y="575892"/>
                    </a:cubicBezTo>
                    <a:cubicBezTo>
                      <a:pt x="396137" y="566384"/>
                      <a:pt x="366813" y="568761"/>
                      <a:pt x="363195" y="577698"/>
                    </a:cubicBezTo>
                    <a:cubicBezTo>
                      <a:pt x="359577" y="586636"/>
                      <a:pt x="349866" y="586065"/>
                      <a:pt x="340155" y="586065"/>
                    </a:cubicBezTo>
                    <a:cubicBezTo>
                      <a:pt x="330444" y="586065"/>
                      <a:pt x="344535" y="575131"/>
                      <a:pt x="341012" y="573229"/>
                    </a:cubicBezTo>
                    <a:cubicBezTo>
                      <a:pt x="337489" y="571328"/>
                      <a:pt x="341012" y="558587"/>
                      <a:pt x="334347" y="557731"/>
                    </a:cubicBezTo>
                    <a:cubicBezTo>
                      <a:pt x="327683" y="556876"/>
                      <a:pt x="320542" y="587016"/>
                      <a:pt x="307213" y="586255"/>
                    </a:cubicBezTo>
                    <a:cubicBezTo>
                      <a:pt x="293884" y="585495"/>
                      <a:pt x="288171" y="554308"/>
                      <a:pt x="277032" y="546322"/>
                    </a:cubicBezTo>
                    <a:cubicBezTo>
                      <a:pt x="265893" y="538335"/>
                      <a:pt x="255705" y="537860"/>
                      <a:pt x="265036" y="549935"/>
                    </a:cubicBezTo>
                    <a:cubicBezTo>
                      <a:pt x="274366" y="562010"/>
                      <a:pt x="257038" y="553453"/>
                      <a:pt x="257895" y="561439"/>
                    </a:cubicBezTo>
                    <a:cubicBezTo>
                      <a:pt x="258752" y="569426"/>
                      <a:pt x="242852" y="578174"/>
                      <a:pt x="243328" y="573800"/>
                    </a:cubicBezTo>
                    <a:cubicBezTo>
                      <a:pt x="243804" y="569426"/>
                      <a:pt x="234474" y="564292"/>
                      <a:pt x="224287" y="576937"/>
                    </a:cubicBezTo>
                    <a:cubicBezTo>
                      <a:pt x="214099" y="589583"/>
                      <a:pt x="206007" y="587587"/>
                      <a:pt x="205245" y="583118"/>
                    </a:cubicBezTo>
                    <a:cubicBezTo>
                      <a:pt x="204483" y="578649"/>
                      <a:pt x="172208" y="594717"/>
                      <a:pt x="173350" y="600042"/>
                    </a:cubicBezTo>
                    <a:cubicBezTo>
                      <a:pt x="174493" y="605366"/>
                      <a:pt x="168495" y="609550"/>
                      <a:pt x="160021" y="608884"/>
                    </a:cubicBezTo>
                    <a:cubicBezTo>
                      <a:pt x="151548" y="608219"/>
                      <a:pt x="158212" y="601373"/>
                      <a:pt x="164877" y="597760"/>
                    </a:cubicBezTo>
                    <a:cubicBezTo>
                      <a:pt x="171541" y="594147"/>
                      <a:pt x="193439" y="577413"/>
                      <a:pt x="203626" y="575606"/>
                    </a:cubicBezTo>
                    <a:cubicBezTo>
                      <a:pt x="213814" y="573800"/>
                      <a:pt x="234664" y="565433"/>
                      <a:pt x="235140" y="560489"/>
                    </a:cubicBezTo>
                    <a:cubicBezTo>
                      <a:pt x="235616" y="555544"/>
                      <a:pt x="224953" y="559633"/>
                      <a:pt x="217812" y="558302"/>
                    </a:cubicBezTo>
                    <a:cubicBezTo>
                      <a:pt x="210672" y="556971"/>
                      <a:pt x="198771" y="564957"/>
                      <a:pt x="186299" y="570282"/>
                    </a:cubicBezTo>
                    <a:cubicBezTo>
                      <a:pt x="173826" y="575606"/>
                      <a:pt x="160497" y="573800"/>
                      <a:pt x="164020" y="580931"/>
                    </a:cubicBezTo>
                    <a:cubicBezTo>
                      <a:pt x="167543" y="588062"/>
                      <a:pt x="152881" y="580075"/>
                      <a:pt x="149834" y="584924"/>
                    </a:cubicBezTo>
                    <a:cubicBezTo>
                      <a:pt x="146787" y="589773"/>
                      <a:pt x="140884" y="584449"/>
                      <a:pt x="145359" y="581787"/>
                    </a:cubicBezTo>
                    <a:cubicBezTo>
                      <a:pt x="149834" y="579124"/>
                      <a:pt x="135267" y="574275"/>
                      <a:pt x="135267" y="577413"/>
                    </a:cubicBezTo>
                    <a:cubicBezTo>
                      <a:pt x="135267" y="580551"/>
                      <a:pt x="132601" y="584449"/>
                      <a:pt x="121938" y="584449"/>
                    </a:cubicBezTo>
                    <a:cubicBezTo>
                      <a:pt x="111275" y="584449"/>
                      <a:pt x="100611" y="592055"/>
                      <a:pt x="107752" y="597380"/>
                    </a:cubicBezTo>
                    <a:cubicBezTo>
                      <a:pt x="114892" y="602704"/>
                      <a:pt x="119272" y="605366"/>
                      <a:pt x="115749" y="608884"/>
                    </a:cubicBezTo>
                    <a:cubicBezTo>
                      <a:pt x="112227" y="612402"/>
                      <a:pt x="101087" y="599376"/>
                      <a:pt x="85473" y="600898"/>
                    </a:cubicBezTo>
                    <a:cubicBezTo>
                      <a:pt x="69859" y="602419"/>
                      <a:pt x="38821" y="583593"/>
                      <a:pt x="38821" y="579124"/>
                    </a:cubicBezTo>
                    <a:cubicBezTo>
                      <a:pt x="38821" y="574656"/>
                      <a:pt x="16923" y="577793"/>
                      <a:pt x="1785" y="576177"/>
                    </a:cubicBezTo>
                    <a:lnTo>
                      <a:pt x="1785" y="882906"/>
                    </a:lnTo>
                    <a:cubicBezTo>
                      <a:pt x="1785" y="882906"/>
                      <a:pt x="9497" y="888706"/>
                      <a:pt x="12448" y="885092"/>
                    </a:cubicBezTo>
                    <a:cubicBezTo>
                      <a:pt x="15400" y="881479"/>
                      <a:pt x="20732" y="886329"/>
                      <a:pt x="30824" y="881575"/>
                    </a:cubicBezTo>
                    <a:cubicBezTo>
                      <a:pt x="40916" y="876821"/>
                      <a:pt x="44438" y="886899"/>
                      <a:pt x="44438" y="891083"/>
                    </a:cubicBezTo>
                    <a:cubicBezTo>
                      <a:pt x="44438" y="895266"/>
                      <a:pt x="58720" y="903538"/>
                      <a:pt x="64623" y="911240"/>
                    </a:cubicBezTo>
                    <a:cubicBezTo>
                      <a:pt x="70525" y="918941"/>
                      <a:pt x="73477" y="925502"/>
                      <a:pt x="80046" y="921318"/>
                    </a:cubicBezTo>
                    <a:cubicBezTo>
                      <a:pt x="86616" y="917135"/>
                      <a:pt x="98421" y="914758"/>
                      <a:pt x="98421" y="907056"/>
                    </a:cubicBezTo>
                    <a:cubicBezTo>
                      <a:pt x="98421" y="899355"/>
                      <a:pt x="125651" y="898214"/>
                      <a:pt x="125651" y="908292"/>
                    </a:cubicBezTo>
                    <a:cubicBezTo>
                      <a:pt x="125651" y="918371"/>
                      <a:pt x="153452" y="930160"/>
                      <a:pt x="168875" y="957449"/>
                    </a:cubicBezTo>
                    <a:cubicBezTo>
                      <a:pt x="184299" y="984737"/>
                      <a:pt x="181919" y="990536"/>
                      <a:pt x="204483" y="999474"/>
                    </a:cubicBezTo>
                    <a:cubicBezTo>
                      <a:pt x="227048" y="1008412"/>
                      <a:pt x="226381" y="1013070"/>
                      <a:pt x="223525" y="1020772"/>
                    </a:cubicBezTo>
                    <a:cubicBezTo>
                      <a:pt x="220669" y="1028473"/>
                      <a:pt x="237140" y="1032562"/>
                      <a:pt x="227619" y="1039122"/>
                    </a:cubicBezTo>
                    <a:lnTo>
                      <a:pt x="214004" y="1048631"/>
                    </a:lnTo>
                    <a:cubicBezTo>
                      <a:pt x="214004" y="1052529"/>
                      <a:pt x="218003" y="1055001"/>
                      <a:pt x="222478" y="1058804"/>
                    </a:cubicBezTo>
                    <a:cubicBezTo>
                      <a:pt x="226952" y="1062607"/>
                      <a:pt x="212957" y="1063273"/>
                      <a:pt x="217146" y="1067266"/>
                    </a:cubicBezTo>
                    <a:cubicBezTo>
                      <a:pt x="221335" y="1071260"/>
                      <a:pt x="216289" y="1077440"/>
                      <a:pt x="220669" y="1082289"/>
                    </a:cubicBezTo>
                    <a:cubicBezTo>
                      <a:pt x="225811" y="1086481"/>
                      <a:pt x="233294" y="1086112"/>
                      <a:pt x="237997" y="1081433"/>
                    </a:cubicBezTo>
                    <a:cubicBezTo>
                      <a:pt x="242947" y="1077440"/>
                      <a:pt x="246470" y="1086377"/>
                      <a:pt x="242471" y="1092938"/>
                    </a:cubicBezTo>
                    <a:cubicBezTo>
                      <a:pt x="240725" y="1095370"/>
                      <a:pt x="241283" y="1098756"/>
                      <a:pt x="243718" y="1100500"/>
                    </a:cubicBezTo>
                    <a:cubicBezTo>
                      <a:pt x="245979" y="1102120"/>
                      <a:pt x="249101" y="1101769"/>
                      <a:pt x="250945" y="1099689"/>
                    </a:cubicBezTo>
                    <a:cubicBezTo>
                      <a:pt x="254944" y="1094744"/>
                      <a:pt x="263322" y="1107675"/>
                      <a:pt x="267321" y="1109862"/>
                    </a:cubicBezTo>
                    <a:cubicBezTo>
                      <a:pt x="271320" y="1112049"/>
                      <a:pt x="275318" y="1118705"/>
                      <a:pt x="268654" y="1118705"/>
                    </a:cubicBezTo>
                    <a:cubicBezTo>
                      <a:pt x="261989" y="1118705"/>
                      <a:pt x="262941" y="1130304"/>
                      <a:pt x="267797" y="1130685"/>
                    </a:cubicBezTo>
                    <a:cubicBezTo>
                      <a:pt x="272652" y="1131065"/>
                      <a:pt x="272272" y="1137340"/>
                      <a:pt x="272272" y="1141334"/>
                    </a:cubicBezTo>
                    <a:cubicBezTo>
                      <a:pt x="272272" y="1145327"/>
                      <a:pt x="287790" y="1150842"/>
                      <a:pt x="293598" y="1149320"/>
                    </a:cubicBezTo>
                    <a:cubicBezTo>
                      <a:pt x="299406" y="1147799"/>
                      <a:pt x="304738" y="1152933"/>
                      <a:pt x="307403" y="1157783"/>
                    </a:cubicBezTo>
                    <a:cubicBezTo>
                      <a:pt x="310069" y="1162632"/>
                      <a:pt x="320733" y="1166245"/>
                      <a:pt x="324731" y="1163107"/>
                    </a:cubicBezTo>
                    <a:cubicBezTo>
                      <a:pt x="328730" y="1159969"/>
                      <a:pt x="331396" y="1168907"/>
                      <a:pt x="332253" y="1175087"/>
                    </a:cubicBezTo>
                    <a:cubicBezTo>
                      <a:pt x="333110" y="1181267"/>
                      <a:pt x="341774" y="1177749"/>
                      <a:pt x="347391" y="1177369"/>
                    </a:cubicBezTo>
                    <a:cubicBezTo>
                      <a:pt x="353008" y="1176989"/>
                      <a:pt x="355769" y="1184405"/>
                      <a:pt x="359387" y="1183074"/>
                    </a:cubicBezTo>
                    <a:cubicBezTo>
                      <a:pt x="367194" y="1180126"/>
                      <a:pt x="369574" y="1193818"/>
                      <a:pt x="374716" y="1202090"/>
                    </a:cubicBezTo>
                    <a:lnTo>
                      <a:pt x="926923" y="1199142"/>
                    </a:lnTo>
                    <a:cubicBezTo>
                      <a:pt x="926923" y="1199142"/>
                      <a:pt x="926923" y="1185451"/>
                      <a:pt x="933778" y="1190205"/>
                    </a:cubicBezTo>
                    <a:cubicBezTo>
                      <a:pt x="940633" y="1194959"/>
                      <a:pt x="934444" y="1202565"/>
                      <a:pt x="942156" y="1205608"/>
                    </a:cubicBezTo>
                    <a:cubicBezTo>
                      <a:pt x="949868" y="1208650"/>
                      <a:pt x="955200" y="1213214"/>
                      <a:pt x="959294" y="1211503"/>
                    </a:cubicBezTo>
                    <a:cubicBezTo>
                      <a:pt x="963388" y="1209791"/>
                      <a:pt x="970528" y="1203801"/>
                      <a:pt x="977669" y="1212073"/>
                    </a:cubicBezTo>
                    <a:cubicBezTo>
                      <a:pt x="984809" y="1220345"/>
                      <a:pt x="990141" y="1213214"/>
                      <a:pt x="994235" y="1218539"/>
                    </a:cubicBezTo>
                    <a:cubicBezTo>
                      <a:pt x="998329" y="1223863"/>
                      <a:pt x="1006136" y="1228047"/>
                      <a:pt x="1011468" y="1221581"/>
                    </a:cubicBezTo>
                    <a:cubicBezTo>
                      <a:pt x="1016799" y="1215116"/>
                      <a:pt x="1032128" y="1222627"/>
                      <a:pt x="1040030" y="1225575"/>
                    </a:cubicBezTo>
                    <a:cubicBezTo>
                      <a:pt x="1049551" y="1217778"/>
                      <a:pt x="1057453" y="1201139"/>
                      <a:pt x="1066117" y="1201139"/>
                    </a:cubicBezTo>
                    <a:cubicBezTo>
                      <a:pt x="1077733" y="1201139"/>
                      <a:pt x="1107057" y="1203801"/>
                      <a:pt x="1108866" y="1218824"/>
                    </a:cubicBezTo>
                    <a:cubicBezTo>
                      <a:pt x="1110675" y="1233847"/>
                      <a:pt x="1127907" y="1219775"/>
                      <a:pt x="1130192" y="1233942"/>
                    </a:cubicBezTo>
                    <a:cubicBezTo>
                      <a:pt x="1131620" y="1246017"/>
                      <a:pt x="1143426" y="1255525"/>
                      <a:pt x="1141427" y="1261895"/>
                    </a:cubicBezTo>
                    <a:cubicBezTo>
                      <a:pt x="1145393" y="1264325"/>
                      <a:pt x="1149208" y="1266992"/>
                      <a:pt x="1152852" y="1269882"/>
                    </a:cubicBezTo>
                    <a:cubicBezTo>
                      <a:pt x="1163243" y="1268773"/>
                      <a:pt x="1173750" y="1270142"/>
                      <a:pt x="1183509" y="1273875"/>
                    </a:cubicBezTo>
                    <a:cubicBezTo>
                      <a:pt x="1195981" y="1278344"/>
                      <a:pt x="1214642" y="1268551"/>
                      <a:pt x="1220831" y="1283384"/>
                    </a:cubicBezTo>
                    <a:cubicBezTo>
                      <a:pt x="1227019" y="1298216"/>
                      <a:pt x="1241491" y="1309911"/>
                      <a:pt x="1227971" y="1310862"/>
                    </a:cubicBezTo>
                    <a:cubicBezTo>
                      <a:pt x="1216356" y="1311813"/>
                      <a:pt x="1201313" y="1295839"/>
                      <a:pt x="1202170" y="1304682"/>
                    </a:cubicBezTo>
                    <a:cubicBezTo>
                      <a:pt x="1203027" y="1313524"/>
                      <a:pt x="1195981" y="1309150"/>
                      <a:pt x="1195981" y="1322461"/>
                    </a:cubicBezTo>
                    <a:cubicBezTo>
                      <a:pt x="1195981" y="1335773"/>
                      <a:pt x="1187032" y="1354408"/>
                      <a:pt x="1181700" y="1353553"/>
                    </a:cubicBezTo>
                    <a:lnTo>
                      <a:pt x="1181700" y="1353553"/>
                    </a:lnTo>
                    <a:cubicBezTo>
                      <a:pt x="1180161" y="1358997"/>
                      <a:pt x="1181369" y="1364848"/>
                      <a:pt x="1184937" y="1369241"/>
                    </a:cubicBezTo>
                    <a:cubicBezTo>
                      <a:pt x="1191697" y="1364392"/>
                      <a:pt x="1201408" y="1355930"/>
                      <a:pt x="1209786" y="1356500"/>
                    </a:cubicBezTo>
                    <a:cubicBezTo>
                      <a:pt x="1223116" y="1357356"/>
                      <a:pt x="1226638" y="1365343"/>
                      <a:pt x="1235493" y="1359162"/>
                    </a:cubicBezTo>
                    <a:cubicBezTo>
                      <a:pt x="1244347" y="1352982"/>
                      <a:pt x="1246156" y="1350225"/>
                      <a:pt x="1247965" y="1354694"/>
                    </a:cubicBezTo>
                    <a:cubicBezTo>
                      <a:pt x="1248235" y="1355332"/>
                      <a:pt x="1248235" y="1356052"/>
                      <a:pt x="1247965" y="1356690"/>
                    </a:cubicBezTo>
                    <a:cubicBezTo>
                      <a:pt x="1251297" y="1354884"/>
                      <a:pt x="1253677" y="1353172"/>
                      <a:pt x="1253868" y="1351746"/>
                    </a:cubicBezTo>
                    <a:cubicBezTo>
                      <a:pt x="1253971" y="1349037"/>
                      <a:pt x="1253584" y="1346331"/>
                      <a:pt x="1252725" y="1343760"/>
                    </a:cubicBezTo>
                    <a:cubicBezTo>
                      <a:pt x="1243871" y="1345091"/>
                      <a:pt x="1240920" y="1345756"/>
                      <a:pt x="1238444" y="1339576"/>
                    </a:cubicBezTo>
                    <a:cubicBezTo>
                      <a:pt x="1234921" y="1330733"/>
                      <a:pt x="1265102" y="1321891"/>
                      <a:pt x="1279384" y="1323602"/>
                    </a:cubicBezTo>
                    <a:cubicBezTo>
                      <a:pt x="1293665" y="1325314"/>
                      <a:pt x="1302329" y="1315901"/>
                      <a:pt x="1307089" y="1321606"/>
                    </a:cubicBezTo>
                    <a:cubicBezTo>
                      <a:pt x="1315563" y="1313999"/>
                      <a:pt x="1330130" y="1301449"/>
                      <a:pt x="1333843" y="1301449"/>
                    </a:cubicBezTo>
                    <a:lnTo>
                      <a:pt x="1401536" y="1300783"/>
                    </a:lnTo>
                    <a:cubicBezTo>
                      <a:pt x="1401536" y="1300783"/>
                      <a:pt x="1423529" y="1287187"/>
                      <a:pt x="1426480" y="1274826"/>
                    </a:cubicBezTo>
                    <a:cubicBezTo>
                      <a:pt x="1429432" y="1262466"/>
                      <a:pt x="1443618" y="1232801"/>
                      <a:pt x="1451901" y="1239266"/>
                    </a:cubicBezTo>
                    <a:cubicBezTo>
                      <a:pt x="1460184" y="1245732"/>
                      <a:pt x="1477988" y="1241073"/>
                      <a:pt x="1478559" y="1246968"/>
                    </a:cubicBezTo>
                    <a:cubicBezTo>
                      <a:pt x="1476049" y="1267099"/>
                      <a:pt x="1482208" y="1287349"/>
                      <a:pt x="1495506" y="1302685"/>
                    </a:cubicBezTo>
                    <a:cubicBezTo>
                      <a:pt x="1501684" y="1298053"/>
                      <a:pt x="1508912" y="1295016"/>
                      <a:pt x="1516547" y="1293842"/>
                    </a:cubicBezTo>
                    <a:cubicBezTo>
                      <a:pt x="1524545" y="1293842"/>
                      <a:pt x="1536541" y="1283669"/>
                      <a:pt x="1540064" y="1277013"/>
                    </a:cubicBezTo>
                    <a:cubicBezTo>
                      <a:pt x="1543586" y="1270358"/>
                      <a:pt x="1548537" y="1283193"/>
                      <a:pt x="1541397" y="1285475"/>
                    </a:cubicBezTo>
                    <a:cubicBezTo>
                      <a:pt x="1534256" y="1287757"/>
                      <a:pt x="1547204" y="1292987"/>
                      <a:pt x="1559676" y="1292511"/>
                    </a:cubicBezTo>
                    <a:cubicBezTo>
                      <a:pt x="1572149" y="1292036"/>
                      <a:pt x="1553869" y="1296980"/>
                      <a:pt x="1544538" y="1296505"/>
                    </a:cubicBezTo>
                    <a:cubicBezTo>
                      <a:pt x="1535208" y="1296029"/>
                      <a:pt x="1531209" y="1297455"/>
                      <a:pt x="1518737" y="1309911"/>
                    </a:cubicBezTo>
                    <a:cubicBezTo>
                      <a:pt x="1506265" y="1322366"/>
                      <a:pt x="1509216" y="1325884"/>
                      <a:pt x="1516547" y="1332065"/>
                    </a:cubicBezTo>
                    <a:cubicBezTo>
                      <a:pt x="1523878" y="1338245"/>
                      <a:pt x="1532923" y="1335583"/>
                      <a:pt x="1542729" y="1327215"/>
                    </a:cubicBezTo>
                    <a:cubicBezTo>
                      <a:pt x="1552536" y="1318848"/>
                      <a:pt x="1552250" y="1310291"/>
                      <a:pt x="1561771" y="1310767"/>
                    </a:cubicBezTo>
                    <a:cubicBezTo>
                      <a:pt x="1571292" y="1311242"/>
                      <a:pt x="1596903" y="1301829"/>
                      <a:pt x="1607947" y="1298311"/>
                    </a:cubicBezTo>
                    <a:cubicBezTo>
                      <a:pt x="1618991" y="1294793"/>
                      <a:pt x="1611946" y="1292987"/>
                      <a:pt x="1611946" y="1288138"/>
                    </a:cubicBezTo>
                    <a:cubicBezTo>
                      <a:pt x="1611946" y="1283288"/>
                      <a:pt x="1631559" y="1283193"/>
                      <a:pt x="1638604" y="1278630"/>
                    </a:cubicBezTo>
                    <a:cubicBezTo>
                      <a:pt x="1645649" y="1274066"/>
                      <a:pt x="1637462" y="1269787"/>
                      <a:pt x="1631273" y="1270643"/>
                    </a:cubicBezTo>
                    <a:close/>
                    <a:moveTo>
                      <a:pt x="474494" y="695407"/>
                    </a:moveTo>
                    <a:cubicBezTo>
                      <a:pt x="462878" y="709860"/>
                      <a:pt x="458975" y="711951"/>
                      <a:pt x="446979" y="709860"/>
                    </a:cubicBezTo>
                    <a:cubicBezTo>
                      <a:pt x="434982" y="707768"/>
                      <a:pt x="427937" y="713758"/>
                      <a:pt x="433554" y="717941"/>
                    </a:cubicBezTo>
                    <a:cubicBezTo>
                      <a:pt x="439171" y="722125"/>
                      <a:pt x="439933" y="725738"/>
                      <a:pt x="427556" y="728590"/>
                    </a:cubicBezTo>
                    <a:cubicBezTo>
                      <a:pt x="415179" y="731443"/>
                      <a:pt x="406991" y="740951"/>
                      <a:pt x="401850" y="739810"/>
                    </a:cubicBezTo>
                    <a:cubicBezTo>
                      <a:pt x="396709" y="738669"/>
                      <a:pt x="422986" y="720033"/>
                      <a:pt x="416322" y="715184"/>
                    </a:cubicBezTo>
                    <a:cubicBezTo>
                      <a:pt x="409657" y="710335"/>
                      <a:pt x="392996" y="723646"/>
                      <a:pt x="392615" y="729636"/>
                    </a:cubicBezTo>
                    <a:cubicBezTo>
                      <a:pt x="392234" y="735626"/>
                      <a:pt x="381285" y="736007"/>
                      <a:pt x="374620" y="735626"/>
                    </a:cubicBezTo>
                    <a:cubicBezTo>
                      <a:pt x="367956" y="735246"/>
                      <a:pt x="359006" y="728876"/>
                      <a:pt x="365766" y="728210"/>
                    </a:cubicBezTo>
                    <a:cubicBezTo>
                      <a:pt x="372526" y="727545"/>
                      <a:pt x="367861" y="720033"/>
                      <a:pt x="377096" y="716515"/>
                    </a:cubicBezTo>
                    <a:cubicBezTo>
                      <a:pt x="386331" y="712997"/>
                      <a:pt x="375287" y="707768"/>
                      <a:pt x="378143" y="703870"/>
                    </a:cubicBezTo>
                    <a:cubicBezTo>
                      <a:pt x="380999" y="699971"/>
                      <a:pt x="399660" y="707768"/>
                      <a:pt x="400041" y="700637"/>
                    </a:cubicBezTo>
                    <a:cubicBezTo>
                      <a:pt x="400422" y="693506"/>
                      <a:pt x="380999" y="687611"/>
                      <a:pt x="374906" y="691889"/>
                    </a:cubicBezTo>
                    <a:cubicBezTo>
                      <a:pt x="364012" y="700766"/>
                      <a:pt x="349202" y="703159"/>
                      <a:pt x="336061" y="698165"/>
                    </a:cubicBezTo>
                    <a:cubicBezTo>
                      <a:pt x="330539" y="695788"/>
                      <a:pt x="380618" y="690463"/>
                      <a:pt x="389092" y="682667"/>
                    </a:cubicBezTo>
                    <a:cubicBezTo>
                      <a:pt x="397566" y="674870"/>
                      <a:pt x="435744" y="666123"/>
                      <a:pt x="438600" y="673159"/>
                    </a:cubicBezTo>
                    <a:cubicBezTo>
                      <a:pt x="441457" y="680195"/>
                      <a:pt x="418035" y="684758"/>
                      <a:pt x="429079" y="691129"/>
                    </a:cubicBezTo>
                    <a:cubicBezTo>
                      <a:pt x="440124" y="697499"/>
                      <a:pt x="458784" y="693316"/>
                      <a:pt x="462974" y="686565"/>
                    </a:cubicBezTo>
                    <a:cubicBezTo>
                      <a:pt x="467163" y="679814"/>
                      <a:pt x="486204" y="680955"/>
                      <a:pt x="474494" y="695407"/>
                    </a:cubicBezTo>
                    <a:close/>
                    <a:moveTo>
                      <a:pt x="586935" y="838028"/>
                    </a:moveTo>
                    <a:cubicBezTo>
                      <a:pt x="573129" y="850008"/>
                      <a:pt x="574177" y="846870"/>
                      <a:pt x="562180" y="848962"/>
                    </a:cubicBezTo>
                    <a:cubicBezTo>
                      <a:pt x="550184" y="851054"/>
                      <a:pt x="559705" y="863129"/>
                      <a:pt x="545233" y="864175"/>
                    </a:cubicBezTo>
                    <a:cubicBezTo>
                      <a:pt x="530762" y="865221"/>
                      <a:pt x="495725" y="866647"/>
                      <a:pt x="490774" y="858470"/>
                    </a:cubicBezTo>
                    <a:cubicBezTo>
                      <a:pt x="489156" y="855808"/>
                      <a:pt x="509816" y="857804"/>
                      <a:pt x="511244" y="851814"/>
                    </a:cubicBezTo>
                    <a:cubicBezTo>
                      <a:pt x="512672" y="845824"/>
                      <a:pt x="518385" y="836221"/>
                      <a:pt x="527144" y="836221"/>
                    </a:cubicBezTo>
                    <a:cubicBezTo>
                      <a:pt x="535903" y="836221"/>
                      <a:pt x="535332" y="824621"/>
                      <a:pt x="520860" y="817205"/>
                    </a:cubicBezTo>
                    <a:cubicBezTo>
                      <a:pt x="506388" y="809789"/>
                      <a:pt x="541711" y="805510"/>
                      <a:pt x="549423" y="817205"/>
                    </a:cubicBezTo>
                    <a:cubicBezTo>
                      <a:pt x="557134" y="828900"/>
                      <a:pt x="572082" y="836221"/>
                      <a:pt x="580175" y="828520"/>
                    </a:cubicBezTo>
                    <a:cubicBezTo>
                      <a:pt x="588268" y="820818"/>
                      <a:pt x="634539" y="797809"/>
                      <a:pt x="634539" y="808363"/>
                    </a:cubicBezTo>
                    <a:cubicBezTo>
                      <a:pt x="634539" y="818917"/>
                      <a:pt x="600645" y="825953"/>
                      <a:pt x="586935" y="837933"/>
                    </a:cubicBezTo>
                    <a:close/>
                    <a:moveTo>
                      <a:pt x="896171" y="1160635"/>
                    </a:moveTo>
                    <a:cubicBezTo>
                      <a:pt x="886650" y="1161776"/>
                      <a:pt x="897123" y="1134963"/>
                      <a:pt x="879319" y="1125170"/>
                    </a:cubicBezTo>
                    <a:cubicBezTo>
                      <a:pt x="862480" y="1116314"/>
                      <a:pt x="851164" y="1099665"/>
                      <a:pt x="849138" y="1080768"/>
                    </a:cubicBezTo>
                    <a:cubicBezTo>
                      <a:pt x="850330" y="1072822"/>
                      <a:pt x="857746" y="1067346"/>
                      <a:pt x="865702" y="1068536"/>
                    </a:cubicBezTo>
                    <a:cubicBezTo>
                      <a:pt x="868854" y="1069007"/>
                      <a:pt x="871765" y="1070499"/>
                      <a:pt x="873987" y="1072781"/>
                    </a:cubicBezTo>
                    <a:cubicBezTo>
                      <a:pt x="881128" y="1081718"/>
                      <a:pt x="891791" y="1118039"/>
                      <a:pt x="897980" y="1129829"/>
                    </a:cubicBezTo>
                    <a:cubicBezTo>
                      <a:pt x="904168" y="1141619"/>
                      <a:pt x="904168" y="1159684"/>
                      <a:pt x="896171" y="1160540"/>
                    </a:cubicBezTo>
                    <a:close/>
                  </a:path>
                </a:pathLst>
              </a:custGeom>
              <a:solidFill>
                <a:srgbClr val="BED4D2"/>
              </a:solidFill>
              <a:ln w="9525" cap="flat" cmpd="sng">
                <a:solidFill>
                  <a:srgbClr val="FFFFFF">
                    <a:alpha val="69411"/>
                  </a:srgbClr>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300"/>
                  <a:buFont typeface="Calibri"/>
                  <a:buNone/>
                </a:pPr>
                <a:endParaRPr sz="1300" b="1" i="0" u="none" strike="noStrike" cap="none">
                  <a:solidFill>
                    <a:srgbClr val="181717"/>
                  </a:solidFill>
                  <a:latin typeface="Calibri"/>
                  <a:ea typeface="Calibri"/>
                  <a:cs typeface="Calibri"/>
                  <a:sym typeface="Calibri"/>
                </a:endParaRPr>
              </a:p>
            </p:txBody>
          </p:sp>
          <p:sp>
            <p:nvSpPr>
              <p:cNvPr id="293" name="Google Shape;293;p2"/>
              <p:cNvSpPr/>
              <p:nvPr/>
            </p:nvSpPr>
            <p:spPr>
              <a:xfrm>
                <a:off x="3979913" y="3437128"/>
                <a:ext cx="4804210" cy="3250844"/>
              </a:xfrm>
              <a:custGeom>
                <a:avLst/>
                <a:gdLst/>
                <a:ahLst/>
                <a:cxnLst/>
                <a:rect l="l" t="t" r="r" b="b"/>
                <a:pathLst>
                  <a:path w="2037454" h="1378663" extrusionOk="0">
                    <a:moveTo>
                      <a:pt x="764334" y="507134"/>
                    </a:moveTo>
                    <a:cubicBezTo>
                      <a:pt x="767285" y="499433"/>
                      <a:pt x="767856" y="494679"/>
                      <a:pt x="745292" y="485836"/>
                    </a:cubicBezTo>
                    <a:cubicBezTo>
                      <a:pt x="722728" y="476994"/>
                      <a:pt x="725108" y="471004"/>
                      <a:pt x="709684" y="443811"/>
                    </a:cubicBezTo>
                    <a:cubicBezTo>
                      <a:pt x="694260" y="416618"/>
                      <a:pt x="667031" y="404733"/>
                      <a:pt x="667031" y="394654"/>
                    </a:cubicBezTo>
                    <a:cubicBezTo>
                      <a:pt x="667031" y="384576"/>
                      <a:pt x="639801" y="385812"/>
                      <a:pt x="639801" y="393418"/>
                    </a:cubicBezTo>
                    <a:cubicBezTo>
                      <a:pt x="639801" y="401025"/>
                      <a:pt x="627900" y="403497"/>
                      <a:pt x="621426" y="407680"/>
                    </a:cubicBezTo>
                    <a:cubicBezTo>
                      <a:pt x="614952" y="411864"/>
                      <a:pt x="611905" y="405303"/>
                      <a:pt x="606002" y="397602"/>
                    </a:cubicBezTo>
                    <a:cubicBezTo>
                      <a:pt x="600100" y="389900"/>
                      <a:pt x="585342" y="382199"/>
                      <a:pt x="585342" y="377825"/>
                    </a:cubicBezTo>
                    <a:cubicBezTo>
                      <a:pt x="585342" y="373451"/>
                      <a:pt x="581820" y="363088"/>
                      <a:pt x="571727" y="368317"/>
                    </a:cubicBezTo>
                    <a:cubicBezTo>
                      <a:pt x="561635" y="373546"/>
                      <a:pt x="556304" y="368317"/>
                      <a:pt x="553352" y="371835"/>
                    </a:cubicBezTo>
                    <a:cubicBezTo>
                      <a:pt x="550401" y="375353"/>
                      <a:pt x="542689" y="369648"/>
                      <a:pt x="542689" y="369648"/>
                    </a:cubicBezTo>
                    <a:lnTo>
                      <a:pt x="542689" y="62064"/>
                    </a:lnTo>
                    <a:cubicBezTo>
                      <a:pt x="539445" y="61855"/>
                      <a:pt x="536243" y="61216"/>
                      <a:pt x="533168" y="60162"/>
                    </a:cubicBezTo>
                    <a:cubicBezTo>
                      <a:pt x="520220" y="55313"/>
                      <a:pt x="501178" y="46375"/>
                      <a:pt x="490896" y="48657"/>
                    </a:cubicBezTo>
                    <a:cubicBezTo>
                      <a:pt x="480613" y="50939"/>
                      <a:pt x="460239" y="53506"/>
                      <a:pt x="452812" y="49988"/>
                    </a:cubicBezTo>
                    <a:cubicBezTo>
                      <a:pt x="443085" y="45082"/>
                      <a:pt x="432010" y="43512"/>
                      <a:pt x="421299" y="45520"/>
                    </a:cubicBezTo>
                    <a:cubicBezTo>
                      <a:pt x="406636" y="47706"/>
                      <a:pt x="397306" y="37533"/>
                      <a:pt x="378645" y="33064"/>
                    </a:cubicBezTo>
                    <a:cubicBezTo>
                      <a:pt x="361551" y="30335"/>
                      <a:pt x="344057" y="31572"/>
                      <a:pt x="327518" y="36677"/>
                    </a:cubicBezTo>
                    <a:cubicBezTo>
                      <a:pt x="321330" y="38864"/>
                      <a:pt x="322663" y="29926"/>
                      <a:pt x="314665" y="30877"/>
                    </a:cubicBezTo>
                    <a:cubicBezTo>
                      <a:pt x="306668" y="31828"/>
                      <a:pt x="312856" y="27359"/>
                      <a:pt x="308382" y="20609"/>
                    </a:cubicBezTo>
                    <a:cubicBezTo>
                      <a:pt x="303907" y="13858"/>
                      <a:pt x="281723" y="20609"/>
                      <a:pt x="273726" y="20609"/>
                    </a:cubicBezTo>
                    <a:cubicBezTo>
                      <a:pt x="265728" y="20609"/>
                      <a:pt x="263539" y="16615"/>
                      <a:pt x="264205" y="12622"/>
                    </a:cubicBezTo>
                    <a:cubicBezTo>
                      <a:pt x="264872" y="8628"/>
                      <a:pt x="257064" y="9960"/>
                      <a:pt x="253923" y="15284"/>
                    </a:cubicBezTo>
                    <a:cubicBezTo>
                      <a:pt x="250573" y="20375"/>
                      <a:pt x="243725" y="21789"/>
                      <a:pt x="238628" y="18444"/>
                    </a:cubicBezTo>
                    <a:cubicBezTo>
                      <a:pt x="238616" y="18437"/>
                      <a:pt x="238605" y="18429"/>
                      <a:pt x="238594" y="18422"/>
                    </a:cubicBezTo>
                    <a:cubicBezTo>
                      <a:pt x="234976" y="14904"/>
                      <a:pt x="246116" y="13573"/>
                      <a:pt x="246592" y="9579"/>
                    </a:cubicBezTo>
                    <a:cubicBezTo>
                      <a:pt x="247068" y="5586"/>
                      <a:pt x="234976" y="3304"/>
                      <a:pt x="230597" y="1973"/>
                    </a:cubicBezTo>
                    <a:cubicBezTo>
                      <a:pt x="226217" y="642"/>
                      <a:pt x="219552" y="6442"/>
                      <a:pt x="210032" y="14904"/>
                    </a:cubicBezTo>
                    <a:cubicBezTo>
                      <a:pt x="200897" y="21372"/>
                      <a:pt x="189492" y="23780"/>
                      <a:pt x="178518" y="21559"/>
                    </a:cubicBezTo>
                    <a:cubicBezTo>
                      <a:pt x="170044" y="20609"/>
                      <a:pt x="159476" y="22415"/>
                      <a:pt x="159476" y="27359"/>
                    </a:cubicBezTo>
                    <a:cubicBezTo>
                      <a:pt x="159476" y="32303"/>
                      <a:pt x="170139" y="31733"/>
                      <a:pt x="163951" y="38008"/>
                    </a:cubicBezTo>
                    <a:cubicBezTo>
                      <a:pt x="157762" y="44284"/>
                      <a:pt x="155477" y="29546"/>
                      <a:pt x="149289" y="36202"/>
                    </a:cubicBezTo>
                    <a:cubicBezTo>
                      <a:pt x="143100" y="42857"/>
                      <a:pt x="124344" y="42382"/>
                      <a:pt x="119869" y="41526"/>
                    </a:cubicBezTo>
                    <a:cubicBezTo>
                      <a:pt x="115395" y="40671"/>
                      <a:pt x="100828" y="56549"/>
                      <a:pt x="96353" y="60542"/>
                    </a:cubicBezTo>
                    <a:cubicBezTo>
                      <a:pt x="91878" y="64536"/>
                      <a:pt x="99876" y="69004"/>
                      <a:pt x="87880" y="81840"/>
                    </a:cubicBezTo>
                    <a:cubicBezTo>
                      <a:pt x="75883" y="94676"/>
                      <a:pt x="44179" y="92584"/>
                      <a:pt x="37514" y="92584"/>
                    </a:cubicBezTo>
                    <a:cubicBezTo>
                      <a:pt x="30850" y="92584"/>
                      <a:pt x="35801" y="100096"/>
                      <a:pt x="32183" y="104945"/>
                    </a:cubicBezTo>
                    <a:cubicBezTo>
                      <a:pt x="28565" y="109794"/>
                      <a:pt x="36181" y="114453"/>
                      <a:pt x="54461" y="119207"/>
                    </a:cubicBezTo>
                    <a:cubicBezTo>
                      <a:pt x="72741" y="123961"/>
                      <a:pt x="85118" y="147731"/>
                      <a:pt x="87308" y="153816"/>
                    </a:cubicBezTo>
                    <a:cubicBezTo>
                      <a:pt x="89498" y="159901"/>
                      <a:pt x="112158" y="153816"/>
                      <a:pt x="121107" y="154672"/>
                    </a:cubicBezTo>
                    <a:cubicBezTo>
                      <a:pt x="130057" y="155527"/>
                      <a:pt x="120155" y="168458"/>
                      <a:pt x="127772" y="171976"/>
                    </a:cubicBezTo>
                    <a:cubicBezTo>
                      <a:pt x="135388" y="175494"/>
                      <a:pt x="146813" y="170265"/>
                      <a:pt x="149098" y="176445"/>
                    </a:cubicBezTo>
                    <a:cubicBezTo>
                      <a:pt x="151383" y="182625"/>
                      <a:pt x="133960" y="176445"/>
                      <a:pt x="125106" y="183101"/>
                    </a:cubicBezTo>
                    <a:cubicBezTo>
                      <a:pt x="116252" y="189756"/>
                      <a:pt x="111777" y="192609"/>
                      <a:pt x="108159" y="187950"/>
                    </a:cubicBezTo>
                    <a:cubicBezTo>
                      <a:pt x="104541" y="183291"/>
                      <a:pt x="89974" y="186238"/>
                      <a:pt x="82453" y="187094"/>
                    </a:cubicBezTo>
                    <a:cubicBezTo>
                      <a:pt x="74931" y="187950"/>
                      <a:pt x="82453" y="177586"/>
                      <a:pt x="82453" y="173307"/>
                    </a:cubicBezTo>
                    <a:cubicBezTo>
                      <a:pt x="82453" y="169029"/>
                      <a:pt x="72170" y="165796"/>
                      <a:pt x="57508" y="174258"/>
                    </a:cubicBezTo>
                    <a:cubicBezTo>
                      <a:pt x="42846" y="182720"/>
                      <a:pt x="47987" y="179583"/>
                      <a:pt x="46464" y="186238"/>
                    </a:cubicBezTo>
                    <a:cubicBezTo>
                      <a:pt x="44941" y="192894"/>
                      <a:pt x="38657" y="182245"/>
                      <a:pt x="29136" y="187665"/>
                    </a:cubicBezTo>
                    <a:cubicBezTo>
                      <a:pt x="19615" y="193084"/>
                      <a:pt x="4668" y="197173"/>
                      <a:pt x="2002" y="203258"/>
                    </a:cubicBezTo>
                    <a:cubicBezTo>
                      <a:pt x="-664" y="209343"/>
                      <a:pt x="21995" y="212766"/>
                      <a:pt x="30564" y="214762"/>
                    </a:cubicBezTo>
                    <a:cubicBezTo>
                      <a:pt x="39133" y="216759"/>
                      <a:pt x="19901" y="222274"/>
                      <a:pt x="27041" y="224270"/>
                    </a:cubicBezTo>
                    <a:cubicBezTo>
                      <a:pt x="34182" y="226267"/>
                      <a:pt x="31040" y="233113"/>
                      <a:pt x="42180" y="238913"/>
                    </a:cubicBezTo>
                    <a:cubicBezTo>
                      <a:pt x="53319" y="244713"/>
                      <a:pt x="78168" y="238913"/>
                      <a:pt x="84833" y="238913"/>
                    </a:cubicBezTo>
                    <a:cubicBezTo>
                      <a:pt x="91497" y="238913"/>
                      <a:pt x="97686" y="246900"/>
                      <a:pt x="103018" y="241100"/>
                    </a:cubicBezTo>
                    <a:cubicBezTo>
                      <a:pt x="108349" y="235300"/>
                      <a:pt x="128343" y="219326"/>
                      <a:pt x="138625" y="228644"/>
                    </a:cubicBezTo>
                    <a:cubicBezTo>
                      <a:pt x="148908" y="237962"/>
                      <a:pt x="127486" y="236631"/>
                      <a:pt x="132818" y="242431"/>
                    </a:cubicBezTo>
                    <a:cubicBezTo>
                      <a:pt x="138149" y="248231"/>
                      <a:pt x="144814" y="261922"/>
                      <a:pt x="135008" y="269053"/>
                    </a:cubicBezTo>
                    <a:cubicBezTo>
                      <a:pt x="127539" y="273301"/>
                      <a:pt x="118552" y="273965"/>
                      <a:pt x="110539" y="270860"/>
                    </a:cubicBezTo>
                    <a:cubicBezTo>
                      <a:pt x="105207" y="270860"/>
                      <a:pt x="108349" y="280368"/>
                      <a:pt x="99876" y="287214"/>
                    </a:cubicBezTo>
                    <a:cubicBezTo>
                      <a:pt x="91402" y="294059"/>
                      <a:pt x="85214" y="280178"/>
                      <a:pt x="74550" y="280178"/>
                    </a:cubicBezTo>
                    <a:cubicBezTo>
                      <a:pt x="63887" y="280178"/>
                      <a:pt x="66458" y="294535"/>
                      <a:pt x="67219" y="301190"/>
                    </a:cubicBezTo>
                    <a:cubicBezTo>
                      <a:pt x="67981" y="307846"/>
                      <a:pt x="51224" y="299859"/>
                      <a:pt x="47226" y="315833"/>
                    </a:cubicBezTo>
                    <a:cubicBezTo>
                      <a:pt x="43227" y="331806"/>
                      <a:pt x="26375" y="318020"/>
                      <a:pt x="37705" y="333518"/>
                    </a:cubicBezTo>
                    <a:cubicBezTo>
                      <a:pt x="49035" y="349016"/>
                      <a:pt x="47226" y="339317"/>
                      <a:pt x="55890" y="345498"/>
                    </a:cubicBezTo>
                    <a:cubicBezTo>
                      <a:pt x="64554" y="351678"/>
                      <a:pt x="46369" y="362897"/>
                      <a:pt x="55033" y="364514"/>
                    </a:cubicBezTo>
                    <a:cubicBezTo>
                      <a:pt x="63697" y="366130"/>
                      <a:pt x="74074" y="382294"/>
                      <a:pt x="79882" y="388094"/>
                    </a:cubicBezTo>
                    <a:cubicBezTo>
                      <a:pt x="85690" y="393894"/>
                      <a:pt x="94068" y="384956"/>
                      <a:pt x="103398" y="384481"/>
                    </a:cubicBezTo>
                    <a:cubicBezTo>
                      <a:pt x="112729" y="384005"/>
                      <a:pt x="108349" y="371169"/>
                      <a:pt x="113681" y="376114"/>
                    </a:cubicBezTo>
                    <a:cubicBezTo>
                      <a:pt x="119013" y="381058"/>
                      <a:pt x="126534" y="395130"/>
                      <a:pt x="121678" y="398743"/>
                    </a:cubicBezTo>
                    <a:cubicBezTo>
                      <a:pt x="116823" y="402356"/>
                      <a:pt x="120726" y="413385"/>
                      <a:pt x="119869" y="418710"/>
                    </a:cubicBezTo>
                    <a:cubicBezTo>
                      <a:pt x="119013" y="424034"/>
                      <a:pt x="140339" y="422227"/>
                      <a:pt x="141672" y="416047"/>
                    </a:cubicBezTo>
                    <a:cubicBezTo>
                      <a:pt x="143005" y="409867"/>
                      <a:pt x="159857" y="408061"/>
                      <a:pt x="169187" y="418234"/>
                    </a:cubicBezTo>
                    <a:cubicBezTo>
                      <a:pt x="178518" y="428408"/>
                      <a:pt x="181660" y="430214"/>
                      <a:pt x="181660" y="422227"/>
                    </a:cubicBezTo>
                    <a:cubicBezTo>
                      <a:pt x="181660" y="414241"/>
                      <a:pt x="189657" y="405398"/>
                      <a:pt x="190133" y="412054"/>
                    </a:cubicBezTo>
                    <a:cubicBezTo>
                      <a:pt x="190609" y="418710"/>
                      <a:pt x="198131" y="420421"/>
                      <a:pt x="211841" y="414241"/>
                    </a:cubicBezTo>
                    <a:cubicBezTo>
                      <a:pt x="225551" y="408061"/>
                      <a:pt x="219457" y="414241"/>
                      <a:pt x="212317" y="423749"/>
                    </a:cubicBezTo>
                    <a:cubicBezTo>
                      <a:pt x="202796" y="436014"/>
                      <a:pt x="212317" y="453889"/>
                      <a:pt x="205176" y="455696"/>
                    </a:cubicBezTo>
                    <a:cubicBezTo>
                      <a:pt x="198035" y="457502"/>
                      <a:pt x="192323" y="475663"/>
                      <a:pt x="180803" y="476994"/>
                    </a:cubicBezTo>
                    <a:cubicBezTo>
                      <a:pt x="169282" y="478325"/>
                      <a:pt x="149670" y="500098"/>
                      <a:pt x="147004" y="503616"/>
                    </a:cubicBezTo>
                    <a:cubicBezTo>
                      <a:pt x="144338" y="507134"/>
                      <a:pt x="119393" y="496580"/>
                      <a:pt x="115871" y="506754"/>
                    </a:cubicBezTo>
                    <a:cubicBezTo>
                      <a:pt x="112348" y="516927"/>
                      <a:pt x="96829" y="524534"/>
                      <a:pt x="101209" y="528527"/>
                    </a:cubicBezTo>
                    <a:cubicBezTo>
                      <a:pt x="105588" y="532520"/>
                      <a:pt x="124344" y="520921"/>
                      <a:pt x="125201" y="515596"/>
                    </a:cubicBezTo>
                    <a:cubicBezTo>
                      <a:pt x="126058" y="510272"/>
                      <a:pt x="128819" y="511223"/>
                      <a:pt x="132342" y="515596"/>
                    </a:cubicBezTo>
                    <a:cubicBezTo>
                      <a:pt x="135864" y="519970"/>
                      <a:pt x="144814" y="513790"/>
                      <a:pt x="148813" y="510272"/>
                    </a:cubicBezTo>
                    <a:cubicBezTo>
                      <a:pt x="152811" y="506754"/>
                      <a:pt x="159476" y="507990"/>
                      <a:pt x="163475" y="508465"/>
                    </a:cubicBezTo>
                    <a:cubicBezTo>
                      <a:pt x="167474" y="508941"/>
                      <a:pt x="169187" y="503616"/>
                      <a:pt x="181184" y="501334"/>
                    </a:cubicBezTo>
                    <a:cubicBezTo>
                      <a:pt x="193180" y="499052"/>
                      <a:pt x="190704" y="495629"/>
                      <a:pt x="193180" y="489354"/>
                    </a:cubicBezTo>
                    <a:cubicBezTo>
                      <a:pt x="195655" y="483079"/>
                      <a:pt x="224313" y="469863"/>
                      <a:pt x="229644" y="468532"/>
                    </a:cubicBezTo>
                    <a:cubicBezTo>
                      <a:pt x="234976" y="467200"/>
                      <a:pt x="231834" y="458358"/>
                      <a:pt x="237642" y="457883"/>
                    </a:cubicBezTo>
                    <a:cubicBezTo>
                      <a:pt x="246017" y="455030"/>
                      <a:pt x="253635" y="450316"/>
                      <a:pt x="259921" y="444096"/>
                    </a:cubicBezTo>
                    <a:cubicBezTo>
                      <a:pt x="267442" y="437916"/>
                      <a:pt x="269442" y="440578"/>
                      <a:pt x="274964" y="438296"/>
                    </a:cubicBezTo>
                    <a:cubicBezTo>
                      <a:pt x="280486" y="436014"/>
                      <a:pt x="276296" y="424604"/>
                      <a:pt x="282104" y="423654"/>
                    </a:cubicBezTo>
                    <a:cubicBezTo>
                      <a:pt x="287517" y="423169"/>
                      <a:pt x="291807" y="418886"/>
                      <a:pt x="292291" y="413480"/>
                    </a:cubicBezTo>
                    <a:cubicBezTo>
                      <a:pt x="292291" y="408631"/>
                      <a:pt x="277629" y="408631"/>
                      <a:pt x="276296" y="405493"/>
                    </a:cubicBezTo>
                    <a:cubicBezTo>
                      <a:pt x="274964" y="402356"/>
                      <a:pt x="287912" y="390851"/>
                      <a:pt x="292768" y="391326"/>
                    </a:cubicBezTo>
                    <a:cubicBezTo>
                      <a:pt x="299318" y="390574"/>
                      <a:pt x="304486" y="385413"/>
                      <a:pt x="305240" y="378871"/>
                    </a:cubicBezTo>
                    <a:cubicBezTo>
                      <a:pt x="305240" y="371740"/>
                      <a:pt x="312761" y="370409"/>
                      <a:pt x="318569" y="364229"/>
                    </a:cubicBezTo>
                    <a:cubicBezTo>
                      <a:pt x="324377" y="358048"/>
                      <a:pt x="323044" y="352629"/>
                      <a:pt x="328756" y="352153"/>
                    </a:cubicBezTo>
                    <a:cubicBezTo>
                      <a:pt x="334469" y="351678"/>
                      <a:pt x="339896" y="343786"/>
                      <a:pt x="346084" y="340173"/>
                    </a:cubicBezTo>
                    <a:cubicBezTo>
                      <a:pt x="352273" y="336560"/>
                      <a:pt x="346084" y="344642"/>
                      <a:pt x="358080" y="345117"/>
                    </a:cubicBezTo>
                    <a:cubicBezTo>
                      <a:pt x="370077" y="345593"/>
                      <a:pt x="367601" y="356622"/>
                      <a:pt x="358556" y="352629"/>
                    </a:cubicBezTo>
                    <a:cubicBezTo>
                      <a:pt x="351669" y="348107"/>
                      <a:pt x="342430" y="349877"/>
                      <a:pt x="337706" y="356622"/>
                    </a:cubicBezTo>
                    <a:cubicBezTo>
                      <a:pt x="329708" y="364229"/>
                      <a:pt x="335897" y="366130"/>
                      <a:pt x="329708" y="374878"/>
                    </a:cubicBezTo>
                    <a:cubicBezTo>
                      <a:pt x="323520" y="383625"/>
                      <a:pt x="323044" y="388569"/>
                      <a:pt x="331041" y="389520"/>
                    </a:cubicBezTo>
                    <a:cubicBezTo>
                      <a:pt x="339039" y="390471"/>
                      <a:pt x="331041" y="396175"/>
                      <a:pt x="323901" y="398362"/>
                    </a:cubicBezTo>
                    <a:cubicBezTo>
                      <a:pt x="316760" y="400549"/>
                      <a:pt x="321711" y="405018"/>
                      <a:pt x="331898" y="405018"/>
                    </a:cubicBezTo>
                    <a:cubicBezTo>
                      <a:pt x="342085" y="405018"/>
                      <a:pt x="357223" y="390376"/>
                      <a:pt x="371505" y="383245"/>
                    </a:cubicBezTo>
                    <a:cubicBezTo>
                      <a:pt x="385786" y="376114"/>
                      <a:pt x="396354" y="383245"/>
                      <a:pt x="400067" y="381913"/>
                    </a:cubicBezTo>
                    <a:cubicBezTo>
                      <a:pt x="403780" y="380582"/>
                      <a:pt x="395592" y="373927"/>
                      <a:pt x="400067" y="371740"/>
                    </a:cubicBezTo>
                    <a:cubicBezTo>
                      <a:pt x="404542" y="369553"/>
                      <a:pt x="394259" y="368127"/>
                      <a:pt x="391118" y="359760"/>
                    </a:cubicBezTo>
                    <a:cubicBezTo>
                      <a:pt x="387976" y="351393"/>
                      <a:pt x="396068" y="356622"/>
                      <a:pt x="397782" y="350252"/>
                    </a:cubicBezTo>
                    <a:cubicBezTo>
                      <a:pt x="399496" y="343881"/>
                      <a:pt x="404447" y="346258"/>
                      <a:pt x="408921" y="349396"/>
                    </a:cubicBezTo>
                    <a:cubicBezTo>
                      <a:pt x="413396" y="352534"/>
                      <a:pt x="419585" y="346258"/>
                      <a:pt x="423584" y="354721"/>
                    </a:cubicBezTo>
                    <a:cubicBezTo>
                      <a:pt x="427582" y="363183"/>
                      <a:pt x="432057" y="352439"/>
                      <a:pt x="439102" y="358239"/>
                    </a:cubicBezTo>
                    <a:cubicBezTo>
                      <a:pt x="446148" y="364038"/>
                      <a:pt x="437770" y="363183"/>
                      <a:pt x="430248" y="364894"/>
                    </a:cubicBezTo>
                    <a:cubicBezTo>
                      <a:pt x="422727" y="366606"/>
                      <a:pt x="426725" y="376874"/>
                      <a:pt x="432438" y="372025"/>
                    </a:cubicBezTo>
                    <a:cubicBezTo>
                      <a:pt x="438150" y="367176"/>
                      <a:pt x="443101" y="364038"/>
                      <a:pt x="448433" y="368887"/>
                    </a:cubicBezTo>
                    <a:cubicBezTo>
                      <a:pt x="453765" y="373737"/>
                      <a:pt x="456050" y="371550"/>
                      <a:pt x="460429" y="367081"/>
                    </a:cubicBezTo>
                    <a:cubicBezTo>
                      <a:pt x="464809" y="362612"/>
                      <a:pt x="464904" y="367081"/>
                      <a:pt x="464904" y="371074"/>
                    </a:cubicBezTo>
                    <a:cubicBezTo>
                      <a:pt x="464904" y="375068"/>
                      <a:pt x="474425" y="376018"/>
                      <a:pt x="487563" y="378205"/>
                    </a:cubicBezTo>
                    <a:cubicBezTo>
                      <a:pt x="502107" y="379221"/>
                      <a:pt x="516715" y="378775"/>
                      <a:pt x="531169" y="376874"/>
                    </a:cubicBezTo>
                    <a:cubicBezTo>
                      <a:pt x="537357" y="376874"/>
                      <a:pt x="535168" y="386382"/>
                      <a:pt x="548877" y="388854"/>
                    </a:cubicBezTo>
                    <a:cubicBezTo>
                      <a:pt x="562587" y="391326"/>
                      <a:pt x="566205" y="375163"/>
                      <a:pt x="573346" y="380868"/>
                    </a:cubicBezTo>
                    <a:cubicBezTo>
                      <a:pt x="580487" y="386572"/>
                      <a:pt x="573346" y="388854"/>
                      <a:pt x="569347" y="393323"/>
                    </a:cubicBezTo>
                    <a:cubicBezTo>
                      <a:pt x="565349" y="397792"/>
                      <a:pt x="573822" y="398172"/>
                      <a:pt x="578868" y="400454"/>
                    </a:cubicBezTo>
                    <a:cubicBezTo>
                      <a:pt x="587325" y="402873"/>
                      <a:pt x="595287" y="406768"/>
                      <a:pt x="602385" y="411959"/>
                    </a:cubicBezTo>
                    <a:cubicBezTo>
                      <a:pt x="608770" y="419943"/>
                      <a:pt x="616830" y="426434"/>
                      <a:pt x="625996" y="430975"/>
                    </a:cubicBezTo>
                    <a:cubicBezTo>
                      <a:pt x="640182" y="438011"/>
                      <a:pt x="625996" y="413195"/>
                      <a:pt x="637516" y="421467"/>
                    </a:cubicBezTo>
                    <a:cubicBezTo>
                      <a:pt x="649036" y="429739"/>
                      <a:pt x="644657" y="421467"/>
                      <a:pt x="653511" y="429929"/>
                    </a:cubicBezTo>
                    <a:cubicBezTo>
                      <a:pt x="662366" y="438391"/>
                      <a:pt x="659319" y="426316"/>
                      <a:pt x="655320" y="413005"/>
                    </a:cubicBezTo>
                    <a:cubicBezTo>
                      <a:pt x="651321" y="399693"/>
                      <a:pt x="659319" y="408631"/>
                      <a:pt x="663318" y="414811"/>
                    </a:cubicBezTo>
                    <a:cubicBezTo>
                      <a:pt x="667124" y="423029"/>
                      <a:pt x="667601" y="432397"/>
                      <a:pt x="664651" y="440958"/>
                    </a:cubicBezTo>
                    <a:cubicBezTo>
                      <a:pt x="661985" y="448945"/>
                      <a:pt x="648656" y="442289"/>
                      <a:pt x="649989" y="437916"/>
                    </a:cubicBezTo>
                    <a:cubicBezTo>
                      <a:pt x="651321" y="433542"/>
                      <a:pt x="636659" y="435253"/>
                      <a:pt x="636183" y="441434"/>
                    </a:cubicBezTo>
                    <a:cubicBezTo>
                      <a:pt x="637866" y="450390"/>
                      <a:pt x="644112" y="457817"/>
                      <a:pt x="652654" y="461020"/>
                    </a:cubicBezTo>
                    <a:cubicBezTo>
                      <a:pt x="659700" y="462351"/>
                      <a:pt x="654368" y="473381"/>
                      <a:pt x="658843" y="474712"/>
                    </a:cubicBezTo>
                    <a:cubicBezTo>
                      <a:pt x="664936" y="476518"/>
                      <a:pt x="664651" y="488023"/>
                      <a:pt x="668364" y="486312"/>
                    </a:cubicBezTo>
                    <a:cubicBezTo>
                      <a:pt x="672077" y="484600"/>
                      <a:pt x="670554" y="470718"/>
                      <a:pt x="666555" y="464538"/>
                    </a:cubicBezTo>
                    <a:cubicBezTo>
                      <a:pt x="662556" y="458358"/>
                      <a:pt x="664365" y="449420"/>
                      <a:pt x="669697" y="451227"/>
                    </a:cubicBezTo>
                    <a:cubicBezTo>
                      <a:pt x="675028" y="453033"/>
                      <a:pt x="669697" y="462351"/>
                      <a:pt x="672362" y="465394"/>
                    </a:cubicBezTo>
                    <a:cubicBezTo>
                      <a:pt x="675028" y="468436"/>
                      <a:pt x="678170" y="462351"/>
                      <a:pt x="684359" y="458738"/>
                    </a:cubicBezTo>
                    <a:cubicBezTo>
                      <a:pt x="690547" y="455125"/>
                      <a:pt x="681693" y="444952"/>
                      <a:pt x="684359" y="439722"/>
                    </a:cubicBezTo>
                    <a:cubicBezTo>
                      <a:pt x="687025" y="434493"/>
                      <a:pt x="693880" y="444191"/>
                      <a:pt x="696355" y="453509"/>
                    </a:cubicBezTo>
                    <a:cubicBezTo>
                      <a:pt x="698830" y="462827"/>
                      <a:pt x="689690" y="462446"/>
                      <a:pt x="689690" y="467296"/>
                    </a:cubicBezTo>
                    <a:cubicBezTo>
                      <a:pt x="689690" y="472145"/>
                      <a:pt x="681312" y="469958"/>
                      <a:pt x="678646" y="472620"/>
                    </a:cubicBezTo>
                    <a:cubicBezTo>
                      <a:pt x="675980" y="475282"/>
                      <a:pt x="677313" y="493062"/>
                      <a:pt x="680836" y="493443"/>
                    </a:cubicBezTo>
                    <a:cubicBezTo>
                      <a:pt x="684359" y="493823"/>
                      <a:pt x="686644" y="478800"/>
                      <a:pt x="688834" y="486407"/>
                    </a:cubicBezTo>
                    <a:cubicBezTo>
                      <a:pt x="691023" y="494013"/>
                      <a:pt x="699497" y="476899"/>
                      <a:pt x="701782" y="483744"/>
                    </a:cubicBezTo>
                    <a:cubicBezTo>
                      <a:pt x="704067" y="490590"/>
                      <a:pt x="714635" y="498767"/>
                      <a:pt x="718634" y="497056"/>
                    </a:cubicBezTo>
                    <a:cubicBezTo>
                      <a:pt x="722632" y="495344"/>
                      <a:pt x="716825" y="487548"/>
                      <a:pt x="710636" y="487548"/>
                    </a:cubicBezTo>
                    <a:cubicBezTo>
                      <a:pt x="704448" y="487548"/>
                      <a:pt x="705304" y="476899"/>
                      <a:pt x="710636" y="476423"/>
                    </a:cubicBezTo>
                    <a:cubicBezTo>
                      <a:pt x="715968" y="475948"/>
                      <a:pt x="726631" y="491066"/>
                      <a:pt x="726155" y="496390"/>
                    </a:cubicBezTo>
                    <a:cubicBezTo>
                      <a:pt x="725679" y="501715"/>
                      <a:pt x="720823" y="501334"/>
                      <a:pt x="715873" y="506659"/>
                    </a:cubicBezTo>
                    <a:cubicBezTo>
                      <a:pt x="710922" y="511983"/>
                      <a:pt x="704352" y="497721"/>
                      <a:pt x="698545" y="498197"/>
                    </a:cubicBezTo>
                    <a:cubicBezTo>
                      <a:pt x="692737" y="498672"/>
                      <a:pt x="698545" y="507705"/>
                      <a:pt x="701306" y="513695"/>
                    </a:cubicBezTo>
                    <a:cubicBezTo>
                      <a:pt x="704067" y="519685"/>
                      <a:pt x="694165" y="528337"/>
                      <a:pt x="701306" y="533281"/>
                    </a:cubicBezTo>
                    <a:cubicBezTo>
                      <a:pt x="708446" y="538225"/>
                      <a:pt x="706637" y="530143"/>
                      <a:pt x="707970" y="526626"/>
                    </a:cubicBezTo>
                    <a:cubicBezTo>
                      <a:pt x="709303" y="523108"/>
                      <a:pt x="715111" y="527481"/>
                      <a:pt x="719110" y="530619"/>
                    </a:cubicBezTo>
                    <a:cubicBezTo>
                      <a:pt x="723108" y="533757"/>
                      <a:pt x="723585" y="523488"/>
                      <a:pt x="723585" y="519495"/>
                    </a:cubicBezTo>
                    <a:cubicBezTo>
                      <a:pt x="723585" y="515501"/>
                      <a:pt x="730249" y="517688"/>
                      <a:pt x="733772" y="523012"/>
                    </a:cubicBezTo>
                    <a:cubicBezTo>
                      <a:pt x="737294" y="528337"/>
                      <a:pt x="737771" y="517308"/>
                      <a:pt x="743293" y="518163"/>
                    </a:cubicBezTo>
                    <a:cubicBezTo>
                      <a:pt x="748815" y="519019"/>
                      <a:pt x="745102" y="527671"/>
                      <a:pt x="745102" y="532330"/>
                    </a:cubicBezTo>
                    <a:cubicBezTo>
                      <a:pt x="745102" y="536989"/>
                      <a:pt x="754622" y="528337"/>
                      <a:pt x="753480" y="533661"/>
                    </a:cubicBezTo>
                    <a:cubicBezTo>
                      <a:pt x="753388" y="534419"/>
                      <a:pt x="753388" y="535186"/>
                      <a:pt x="753480" y="535943"/>
                    </a:cubicBezTo>
                    <a:lnTo>
                      <a:pt x="767095" y="526435"/>
                    </a:lnTo>
                    <a:cubicBezTo>
                      <a:pt x="777948" y="518924"/>
                      <a:pt x="761382" y="514741"/>
                      <a:pt x="764334" y="507134"/>
                    </a:cubicBezTo>
                    <a:close/>
                    <a:moveTo>
                      <a:pt x="14379" y="570077"/>
                    </a:moveTo>
                    <a:cubicBezTo>
                      <a:pt x="25137" y="565704"/>
                      <a:pt x="29517" y="560569"/>
                      <a:pt x="25137" y="555055"/>
                    </a:cubicBezTo>
                    <a:cubicBezTo>
                      <a:pt x="20758" y="549540"/>
                      <a:pt x="6191" y="573500"/>
                      <a:pt x="14379" y="570077"/>
                    </a:cubicBezTo>
                    <a:close/>
                    <a:moveTo>
                      <a:pt x="89974" y="529953"/>
                    </a:moveTo>
                    <a:cubicBezTo>
                      <a:pt x="80453" y="526435"/>
                      <a:pt x="54461" y="542029"/>
                      <a:pt x="63316" y="543265"/>
                    </a:cubicBezTo>
                    <a:cubicBezTo>
                      <a:pt x="69504" y="544215"/>
                      <a:pt x="72170" y="538035"/>
                      <a:pt x="79311" y="538035"/>
                    </a:cubicBezTo>
                    <a:cubicBezTo>
                      <a:pt x="86451" y="538035"/>
                      <a:pt x="99781" y="533757"/>
                      <a:pt x="89974" y="529953"/>
                    </a:cubicBezTo>
                    <a:close/>
                    <a:moveTo>
                      <a:pt x="315332" y="425365"/>
                    </a:moveTo>
                    <a:cubicBezTo>
                      <a:pt x="315332" y="420516"/>
                      <a:pt x="308667" y="420991"/>
                      <a:pt x="299718" y="431165"/>
                    </a:cubicBezTo>
                    <a:cubicBezTo>
                      <a:pt x="290768" y="441339"/>
                      <a:pt x="283342" y="446663"/>
                      <a:pt x="282009" y="451607"/>
                    </a:cubicBezTo>
                    <a:cubicBezTo>
                      <a:pt x="280676" y="456551"/>
                      <a:pt x="270394" y="450656"/>
                      <a:pt x="267347" y="456932"/>
                    </a:cubicBezTo>
                    <a:cubicBezTo>
                      <a:pt x="264300" y="463207"/>
                      <a:pt x="269537" y="476899"/>
                      <a:pt x="275725" y="472430"/>
                    </a:cubicBezTo>
                    <a:cubicBezTo>
                      <a:pt x="281914" y="467961"/>
                      <a:pt x="282390" y="472430"/>
                      <a:pt x="286389" y="472430"/>
                    </a:cubicBezTo>
                    <a:cubicBezTo>
                      <a:pt x="296555" y="468299"/>
                      <a:pt x="305570" y="461775"/>
                      <a:pt x="312666" y="453414"/>
                    </a:cubicBezTo>
                    <a:cubicBezTo>
                      <a:pt x="316665" y="447234"/>
                      <a:pt x="305525" y="445427"/>
                      <a:pt x="305049" y="441434"/>
                    </a:cubicBezTo>
                    <a:cubicBezTo>
                      <a:pt x="304573" y="437440"/>
                      <a:pt x="314570" y="437440"/>
                      <a:pt x="319331" y="434778"/>
                    </a:cubicBezTo>
                    <a:cubicBezTo>
                      <a:pt x="324091" y="432116"/>
                      <a:pt x="314761" y="430785"/>
                      <a:pt x="315332" y="425841"/>
                    </a:cubicBezTo>
                    <a:close/>
                    <a:moveTo>
                      <a:pt x="32183" y="373546"/>
                    </a:moveTo>
                    <a:cubicBezTo>
                      <a:pt x="31326" y="366415"/>
                      <a:pt x="12189" y="373546"/>
                      <a:pt x="14379" y="379727"/>
                    </a:cubicBezTo>
                    <a:cubicBezTo>
                      <a:pt x="16569" y="385907"/>
                      <a:pt x="34658" y="390756"/>
                      <a:pt x="42941" y="388189"/>
                    </a:cubicBezTo>
                    <a:cubicBezTo>
                      <a:pt x="47325" y="387320"/>
                      <a:pt x="50174" y="383067"/>
                      <a:pt x="49304" y="378689"/>
                    </a:cubicBezTo>
                    <a:cubicBezTo>
                      <a:pt x="48979" y="377050"/>
                      <a:pt x="48153" y="375553"/>
                      <a:pt x="46940" y="374402"/>
                    </a:cubicBezTo>
                    <a:cubicBezTo>
                      <a:pt x="41513" y="369933"/>
                      <a:pt x="33135" y="380582"/>
                      <a:pt x="32183" y="373546"/>
                    </a:cubicBezTo>
                    <a:close/>
                    <a:moveTo>
                      <a:pt x="248781" y="1353538"/>
                    </a:moveTo>
                    <a:cubicBezTo>
                      <a:pt x="237642" y="1354774"/>
                      <a:pt x="243735" y="1382062"/>
                      <a:pt x="249733" y="1377974"/>
                    </a:cubicBezTo>
                    <a:cubicBezTo>
                      <a:pt x="254018" y="1374741"/>
                      <a:pt x="261825" y="1374076"/>
                      <a:pt x="264110" y="1369797"/>
                    </a:cubicBezTo>
                    <a:cubicBezTo>
                      <a:pt x="266395" y="1365518"/>
                      <a:pt x="259921" y="1352207"/>
                      <a:pt x="248781" y="1353538"/>
                    </a:cubicBezTo>
                    <a:close/>
                    <a:moveTo>
                      <a:pt x="234024" y="1336519"/>
                    </a:moveTo>
                    <a:cubicBezTo>
                      <a:pt x="227550" y="1337470"/>
                      <a:pt x="231739" y="1349450"/>
                      <a:pt x="236023" y="1346027"/>
                    </a:cubicBezTo>
                    <a:cubicBezTo>
                      <a:pt x="243164" y="1341083"/>
                      <a:pt x="240593" y="1335568"/>
                      <a:pt x="234024" y="1336519"/>
                    </a:cubicBezTo>
                    <a:close/>
                    <a:moveTo>
                      <a:pt x="164808" y="1313985"/>
                    </a:moveTo>
                    <a:cubicBezTo>
                      <a:pt x="170615" y="1320165"/>
                      <a:pt x="174900" y="1318549"/>
                      <a:pt x="176518" y="1313034"/>
                    </a:cubicBezTo>
                    <a:cubicBezTo>
                      <a:pt x="178137" y="1307519"/>
                      <a:pt x="158429" y="1307329"/>
                      <a:pt x="164808" y="1313985"/>
                    </a:cubicBezTo>
                    <a:close/>
                    <a:moveTo>
                      <a:pt x="196131" y="1327391"/>
                    </a:moveTo>
                    <a:cubicBezTo>
                      <a:pt x="200416" y="1333857"/>
                      <a:pt x="204986" y="1335188"/>
                      <a:pt x="208603" y="1329388"/>
                    </a:cubicBezTo>
                    <a:cubicBezTo>
                      <a:pt x="212221" y="1323588"/>
                      <a:pt x="190990" y="1319785"/>
                      <a:pt x="196131" y="1327391"/>
                    </a:cubicBezTo>
                    <a:close/>
                    <a:moveTo>
                      <a:pt x="2019939" y="733140"/>
                    </a:moveTo>
                    <a:cubicBezTo>
                      <a:pt x="2019368" y="727245"/>
                      <a:pt x="2001659" y="731999"/>
                      <a:pt x="1993281" y="725438"/>
                    </a:cubicBezTo>
                    <a:cubicBezTo>
                      <a:pt x="1984902" y="718878"/>
                      <a:pt x="1970812" y="748543"/>
                      <a:pt x="1967860" y="760998"/>
                    </a:cubicBezTo>
                    <a:cubicBezTo>
                      <a:pt x="1964909" y="773454"/>
                      <a:pt x="1942820" y="786670"/>
                      <a:pt x="1942820" y="786670"/>
                    </a:cubicBezTo>
                    <a:lnTo>
                      <a:pt x="1874080" y="787336"/>
                    </a:lnTo>
                    <a:cubicBezTo>
                      <a:pt x="1870367" y="787336"/>
                      <a:pt x="1855800" y="799886"/>
                      <a:pt x="1847327" y="807493"/>
                    </a:cubicBezTo>
                    <a:cubicBezTo>
                      <a:pt x="1847569" y="807860"/>
                      <a:pt x="1847792" y="808241"/>
                      <a:pt x="1847993" y="808633"/>
                    </a:cubicBezTo>
                    <a:cubicBezTo>
                      <a:pt x="1854467" y="820138"/>
                      <a:pt x="1831141" y="827649"/>
                      <a:pt x="1808958" y="827649"/>
                    </a:cubicBezTo>
                    <a:cubicBezTo>
                      <a:pt x="1803603" y="827875"/>
                      <a:pt x="1798264" y="828383"/>
                      <a:pt x="1792963" y="829171"/>
                    </a:cubicBezTo>
                    <a:cubicBezTo>
                      <a:pt x="1793822" y="831743"/>
                      <a:pt x="1794209" y="834448"/>
                      <a:pt x="1794105" y="837158"/>
                    </a:cubicBezTo>
                    <a:cubicBezTo>
                      <a:pt x="1794105" y="838584"/>
                      <a:pt x="1791535" y="840295"/>
                      <a:pt x="1788202" y="842102"/>
                    </a:cubicBezTo>
                    <a:cubicBezTo>
                      <a:pt x="1784775" y="848948"/>
                      <a:pt x="1757545" y="862259"/>
                      <a:pt x="1742312" y="870626"/>
                    </a:cubicBezTo>
                    <a:cubicBezTo>
                      <a:pt x="1725365" y="879563"/>
                      <a:pt x="1702229" y="875095"/>
                      <a:pt x="1702229" y="861783"/>
                    </a:cubicBezTo>
                    <a:cubicBezTo>
                      <a:pt x="1702229" y="848472"/>
                      <a:pt x="1714701" y="851134"/>
                      <a:pt x="1717367" y="857314"/>
                    </a:cubicBezTo>
                    <a:cubicBezTo>
                      <a:pt x="1718415" y="859691"/>
                      <a:pt x="1721366" y="857980"/>
                      <a:pt x="1725460" y="855033"/>
                    </a:cubicBezTo>
                    <a:cubicBezTo>
                      <a:pt x="1721892" y="850640"/>
                      <a:pt x="1720684" y="844788"/>
                      <a:pt x="1722223" y="839344"/>
                    </a:cubicBezTo>
                    <a:cubicBezTo>
                      <a:pt x="1717082" y="837158"/>
                      <a:pt x="1725079" y="817286"/>
                      <a:pt x="1714701" y="813863"/>
                    </a:cubicBezTo>
                    <a:cubicBezTo>
                      <a:pt x="1704324" y="810440"/>
                      <a:pt x="1691566" y="828981"/>
                      <a:pt x="1693375" y="817381"/>
                    </a:cubicBezTo>
                    <a:cubicBezTo>
                      <a:pt x="1695184" y="805781"/>
                      <a:pt x="1711179" y="796083"/>
                      <a:pt x="1701372" y="781060"/>
                    </a:cubicBezTo>
                    <a:cubicBezTo>
                      <a:pt x="1691566" y="766038"/>
                      <a:pt x="1673857" y="765943"/>
                      <a:pt x="1670239" y="777447"/>
                    </a:cubicBezTo>
                    <a:cubicBezTo>
                      <a:pt x="1666621" y="788952"/>
                      <a:pt x="1654244" y="783627"/>
                      <a:pt x="1649865" y="792565"/>
                    </a:cubicBezTo>
                    <a:cubicBezTo>
                      <a:pt x="1643790" y="805891"/>
                      <a:pt x="1641930" y="820751"/>
                      <a:pt x="1644533" y="835161"/>
                    </a:cubicBezTo>
                    <a:cubicBezTo>
                      <a:pt x="1648056" y="849328"/>
                      <a:pt x="1643581" y="856459"/>
                      <a:pt x="1630252" y="864445"/>
                    </a:cubicBezTo>
                    <a:cubicBezTo>
                      <a:pt x="1616923" y="872432"/>
                      <a:pt x="1609973" y="852275"/>
                      <a:pt x="1615114" y="826413"/>
                    </a:cubicBezTo>
                    <a:cubicBezTo>
                      <a:pt x="1618732" y="808633"/>
                      <a:pt x="1628443" y="791804"/>
                      <a:pt x="1619589" y="791804"/>
                    </a:cubicBezTo>
                    <a:cubicBezTo>
                      <a:pt x="1610734" y="791804"/>
                      <a:pt x="1631204" y="770411"/>
                      <a:pt x="1649865" y="766038"/>
                    </a:cubicBezTo>
                    <a:cubicBezTo>
                      <a:pt x="1668526" y="761664"/>
                      <a:pt x="1691566" y="763375"/>
                      <a:pt x="1691566" y="758051"/>
                    </a:cubicBezTo>
                    <a:cubicBezTo>
                      <a:pt x="1691566" y="756910"/>
                      <a:pt x="1692423" y="756244"/>
                      <a:pt x="1693851" y="755769"/>
                    </a:cubicBezTo>
                    <a:cubicBezTo>
                      <a:pt x="1690207" y="752879"/>
                      <a:pt x="1686392" y="750212"/>
                      <a:pt x="1682426" y="747782"/>
                    </a:cubicBezTo>
                    <a:cubicBezTo>
                      <a:pt x="1682038" y="749081"/>
                      <a:pt x="1681193" y="750195"/>
                      <a:pt x="1680046" y="750920"/>
                    </a:cubicBezTo>
                    <a:cubicBezTo>
                      <a:pt x="1672715" y="756054"/>
                      <a:pt x="1674714" y="742933"/>
                      <a:pt x="1661004" y="742933"/>
                    </a:cubicBezTo>
                    <a:cubicBezTo>
                      <a:pt x="1647294" y="742933"/>
                      <a:pt x="1634346" y="755389"/>
                      <a:pt x="1623683" y="750064"/>
                    </a:cubicBezTo>
                    <a:cubicBezTo>
                      <a:pt x="1613019" y="744740"/>
                      <a:pt x="1618351" y="737609"/>
                      <a:pt x="1608544" y="737609"/>
                    </a:cubicBezTo>
                    <a:cubicBezTo>
                      <a:pt x="1598738" y="737609"/>
                      <a:pt x="1615685" y="718592"/>
                      <a:pt x="1601404" y="726960"/>
                    </a:cubicBezTo>
                    <a:cubicBezTo>
                      <a:pt x="1587123" y="735327"/>
                      <a:pt x="1565891" y="754438"/>
                      <a:pt x="1556085" y="745976"/>
                    </a:cubicBezTo>
                    <a:cubicBezTo>
                      <a:pt x="1546278" y="737513"/>
                      <a:pt x="1537043" y="748638"/>
                      <a:pt x="1530378" y="741507"/>
                    </a:cubicBezTo>
                    <a:cubicBezTo>
                      <a:pt x="1523714" y="734376"/>
                      <a:pt x="1555228" y="714884"/>
                      <a:pt x="1570366" y="715835"/>
                    </a:cubicBezTo>
                    <a:cubicBezTo>
                      <a:pt x="1574173" y="715834"/>
                      <a:pt x="1577841" y="714409"/>
                      <a:pt x="1580649" y="711842"/>
                    </a:cubicBezTo>
                    <a:cubicBezTo>
                      <a:pt x="1572651" y="708894"/>
                      <a:pt x="1556275" y="702334"/>
                      <a:pt x="1552086" y="707849"/>
                    </a:cubicBezTo>
                    <a:cubicBezTo>
                      <a:pt x="1547897" y="713363"/>
                      <a:pt x="1539042" y="710130"/>
                      <a:pt x="1534853" y="704806"/>
                    </a:cubicBezTo>
                    <a:cubicBezTo>
                      <a:pt x="1530664" y="699481"/>
                      <a:pt x="1525332" y="706612"/>
                      <a:pt x="1518287" y="698340"/>
                    </a:cubicBezTo>
                    <a:cubicBezTo>
                      <a:pt x="1511242" y="690068"/>
                      <a:pt x="1504101" y="695963"/>
                      <a:pt x="1499912" y="697770"/>
                    </a:cubicBezTo>
                    <a:cubicBezTo>
                      <a:pt x="1495723" y="699576"/>
                      <a:pt x="1490391" y="694822"/>
                      <a:pt x="1482774" y="691875"/>
                    </a:cubicBezTo>
                    <a:cubicBezTo>
                      <a:pt x="1475158" y="688927"/>
                      <a:pt x="1480966" y="681131"/>
                      <a:pt x="1474396" y="676472"/>
                    </a:cubicBezTo>
                    <a:cubicBezTo>
                      <a:pt x="1467827" y="671813"/>
                      <a:pt x="1467541" y="685410"/>
                      <a:pt x="1467541" y="685410"/>
                    </a:cubicBezTo>
                    <a:lnTo>
                      <a:pt x="915334" y="688357"/>
                    </a:lnTo>
                    <a:cubicBezTo>
                      <a:pt x="915923" y="689270"/>
                      <a:pt x="916592" y="690129"/>
                      <a:pt x="917333" y="690924"/>
                    </a:cubicBezTo>
                    <a:cubicBezTo>
                      <a:pt x="923998" y="698055"/>
                      <a:pt x="918666" y="703380"/>
                      <a:pt x="920856" y="711842"/>
                    </a:cubicBezTo>
                    <a:cubicBezTo>
                      <a:pt x="923046" y="720304"/>
                      <a:pt x="920856" y="732189"/>
                      <a:pt x="914667" y="732189"/>
                    </a:cubicBezTo>
                    <a:cubicBezTo>
                      <a:pt x="911737" y="732476"/>
                      <a:pt x="909128" y="730337"/>
                      <a:pt x="908840" y="727410"/>
                    </a:cubicBezTo>
                    <a:cubicBezTo>
                      <a:pt x="908615" y="725118"/>
                      <a:pt x="909891" y="722942"/>
                      <a:pt x="912001" y="722016"/>
                    </a:cubicBezTo>
                    <a:cubicBezTo>
                      <a:pt x="916857" y="719353"/>
                      <a:pt x="914191" y="709560"/>
                      <a:pt x="909336" y="709560"/>
                    </a:cubicBezTo>
                    <a:cubicBezTo>
                      <a:pt x="906479" y="709560"/>
                      <a:pt x="905337" y="706232"/>
                      <a:pt x="905432" y="702334"/>
                    </a:cubicBezTo>
                    <a:cubicBezTo>
                      <a:pt x="894955" y="704290"/>
                      <a:pt x="884205" y="704290"/>
                      <a:pt x="873728" y="702334"/>
                    </a:cubicBezTo>
                    <a:cubicBezTo>
                      <a:pt x="873865" y="702864"/>
                      <a:pt x="873865" y="703420"/>
                      <a:pt x="873728" y="703950"/>
                    </a:cubicBezTo>
                    <a:cubicBezTo>
                      <a:pt x="874813" y="713542"/>
                      <a:pt x="878319" y="722702"/>
                      <a:pt x="883915" y="730573"/>
                    </a:cubicBezTo>
                    <a:cubicBezTo>
                      <a:pt x="891056" y="740081"/>
                      <a:pt x="886200" y="745595"/>
                      <a:pt x="892865" y="749589"/>
                    </a:cubicBezTo>
                    <a:cubicBezTo>
                      <a:pt x="899529" y="753582"/>
                      <a:pt x="899053" y="757100"/>
                      <a:pt x="892865" y="756244"/>
                    </a:cubicBezTo>
                    <a:cubicBezTo>
                      <a:pt x="886676" y="755389"/>
                      <a:pt x="891056" y="761093"/>
                      <a:pt x="888866" y="774405"/>
                    </a:cubicBezTo>
                    <a:cubicBezTo>
                      <a:pt x="886676" y="787716"/>
                      <a:pt x="887057" y="815289"/>
                      <a:pt x="885724" y="823656"/>
                    </a:cubicBezTo>
                    <a:cubicBezTo>
                      <a:pt x="884391" y="832023"/>
                      <a:pt x="874585" y="845905"/>
                      <a:pt x="880392" y="854747"/>
                    </a:cubicBezTo>
                    <a:cubicBezTo>
                      <a:pt x="887036" y="864157"/>
                      <a:pt x="889451" y="875907"/>
                      <a:pt x="887057" y="887170"/>
                    </a:cubicBezTo>
                    <a:cubicBezTo>
                      <a:pt x="883648" y="895747"/>
                      <a:pt x="884458" y="905424"/>
                      <a:pt x="889247" y="913317"/>
                    </a:cubicBezTo>
                    <a:cubicBezTo>
                      <a:pt x="894198" y="921779"/>
                      <a:pt x="890199" y="936421"/>
                      <a:pt x="895530" y="939559"/>
                    </a:cubicBezTo>
                    <a:cubicBezTo>
                      <a:pt x="901852" y="944050"/>
                      <a:pt x="907009" y="949982"/>
                      <a:pt x="910573" y="956864"/>
                    </a:cubicBezTo>
                    <a:cubicBezTo>
                      <a:pt x="915524" y="964850"/>
                      <a:pt x="920094" y="959906"/>
                      <a:pt x="920856" y="967893"/>
                    </a:cubicBezTo>
                    <a:cubicBezTo>
                      <a:pt x="921617" y="975880"/>
                      <a:pt x="921713" y="977401"/>
                      <a:pt x="928853" y="980348"/>
                    </a:cubicBezTo>
                    <a:cubicBezTo>
                      <a:pt x="935994" y="983296"/>
                      <a:pt x="931519" y="991473"/>
                      <a:pt x="931519" y="995846"/>
                    </a:cubicBezTo>
                    <a:cubicBezTo>
                      <a:pt x="931519" y="1000220"/>
                      <a:pt x="941040" y="1008302"/>
                      <a:pt x="952370" y="1018571"/>
                    </a:cubicBezTo>
                    <a:cubicBezTo>
                      <a:pt x="963700" y="1028839"/>
                      <a:pt x="954179" y="1037111"/>
                      <a:pt x="962652" y="1037111"/>
                    </a:cubicBezTo>
                    <a:cubicBezTo>
                      <a:pt x="971718" y="1038207"/>
                      <a:pt x="980311" y="1041758"/>
                      <a:pt x="987502" y="1047380"/>
                    </a:cubicBezTo>
                    <a:cubicBezTo>
                      <a:pt x="995975" y="1052704"/>
                      <a:pt x="998641" y="1049567"/>
                      <a:pt x="1004353" y="1050898"/>
                    </a:cubicBezTo>
                    <a:cubicBezTo>
                      <a:pt x="1013328" y="1055594"/>
                      <a:pt x="1020147" y="1063562"/>
                      <a:pt x="1023395" y="1073147"/>
                    </a:cubicBezTo>
                    <a:cubicBezTo>
                      <a:pt x="1024544" y="1077457"/>
                      <a:pt x="1026073" y="1081657"/>
                      <a:pt x="1027965" y="1085697"/>
                    </a:cubicBezTo>
                    <a:lnTo>
                      <a:pt x="1074046" y="1079707"/>
                    </a:lnTo>
                    <a:cubicBezTo>
                      <a:pt x="1080906" y="1084647"/>
                      <a:pt x="1088399" y="1088645"/>
                      <a:pt x="1096324" y="1091592"/>
                    </a:cubicBezTo>
                    <a:cubicBezTo>
                      <a:pt x="1104417" y="1093399"/>
                      <a:pt x="1148118" y="1109562"/>
                      <a:pt x="1148118" y="1109562"/>
                    </a:cubicBezTo>
                    <a:lnTo>
                      <a:pt x="1205243" y="1109087"/>
                    </a:lnTo>
                    <a:lnTo>
                      <a:pt x="1211907" y="1100530"/>
                    </a:lnTo>
                    <a:lnTo>
                      <a:pt x="1243231" y="1100530"/>
                    </a:lnTo>
                    <a:cubicBezTo>
                      <a:pt x="1250405" y="1107786"/>
                      <a:pt x="1258003" y="1114612"/>
                      <a:pt x="1265985" y="1120972"/>
                    </a:cubicBezTo>
                    <a:cubicBezTo>
                      <a:pt x="1268842" y="1121923"/>
                      <a:pt x="1278839" y="1130480"/>
                      <a:pt x="1278839" y="1136565"/>
                    </a:cubicBezTo>
                    <a:cubicBezTo>
                      <a:pt x="1278477" y="1141875"/>
                      <a:pt x="1281274" y="1146902"/>
                      <a:pt x="1285979" y="1149401"/>
                    </a:cubicBezTo>
                    <a:cubicBezTo>
                      <a:pt x="1293266" y="1154196"/>
                      <a:pt x="1301056" y="1158181"/>
                      <a:pt x="1309210" y="1161286"/>
                    </a:cubicBezTo>
                    <a:cubicBezTo>
                      <a:pt x="1311590" y="1160335"/>
                      <a:pt x="1316351" y="1142270"/>
                      <a:pt x="1324919" y="1142270"/>
                    </a:cubicBezTo>
                    <a:cubicBezTo>
                      <a:pt x="1333488" y="1142270"/>
                      <a:pt x="1356719" y="1149401"/>
                      <a:pt x="1360527" y="1162617"/>
                    </a:cubicBezTo>
                    <a:cubicBezTo>
                      <a:pt x="1364190" y="1173261"/>
                      <a:pt x="1370791" y="1182655"/>
                      <a:pt x="1379569" y="1189715"/>
                    </a:cubicBezTo>
                    <a:cubicBezTo>
                      <a:pt x="1383377" y="1192567"/>
                      <a:pt x="1381473" y="1200649"/>
                      <a:pt x="1384329" y="1204833"/>
                    </a:cubicBezTo>
                    <a:cubicBezTo>
                      <a:pt x="1387185" y="1209016"/>
                      <a:pt x="1386709" y="1217193"/>
                      <a:pt x="1390042" y="1217193"/>
                    </a:cubicBezTo>
                    <a:cubicBezTo>
                      <a:pt x="1393374" y="1217193"/>
                      <a:pt x="1410416" y="1227652"/>
                      <a:pt x="1418033" y="1226701"/>
                    </a:cubicBezTo>
                    <a:cubicBezTo>
                      <a:pt x="1421067" y="1226935"/>
                      <a:pt x="1423972" y="1228023"/>
                      <a:pt x="1426411" y="1229839"/>
                    </a:cubicBezTo>
                    <a:cubicBezTo>
                      <a:pt x="1427268" y="1213960"/>
                      <a:pt x="1410987" y="1210823"/>
                      <a:pt x="1420603" y="1203977"/>
                    </a:cubicBezTo>
                    <a:cubicBezTo>
                      <a:pt x="1431743" y="1195515"/>
                      <a:pt x="1420128" y="1188479"/>
                      <a:pt x="1425459" y="1184961"/>
                    </a:cubicBezTo>
                    <a:cubicBezTo>
                      <a:pt x="1430791" y="1181443"/>
                      <a:pt x="1440121" y="1177925"/>
                      <a:pt x="1440121" y="1172601"/>
                    </a:cubicBezTo>
                    <a:cubicBezTo>
                      <a:pt x="1440121" y="1167276"/>
                      <a:pt x="1445072" y="1167276"/>
                      <a:pt x="1452117" y="1168132"/>
                    </a:cubicBezTo>
                    <a:cubicBezTo>
                      <a:pt x="1459163" y="1168988"/>
                      <a:pt x="1472587" y="1156627"/>
                      <a:pt x="1471730" y="1151683"/>
                    </a:cubicBezTo>
                    <a:cubicBezTo>
                      <a:pt x="1470873" y="1146739"/>
                      <a:pt x="1473063" y="1145978"/>
                      <a:pt x="1481251" y="1147690"/>
                    </a:cubicBezTo>
                    <a:cubicBezTo>
                      <a:pt x="1489439" y="1149401"/>
                      <a:pt x="1488392" y="1138182"/>
                      <a:pt x="1493723" y="1139703"/>
                    </a:cubicBezTo>
                    <a:cubicBezTo>
                      <a:pt x="1499055" y="1141224"/>
                      <a:pt x="1503244" y="1144647"/>
                      <a:pt x="1503911" y="1140559"/>
                    </a:cubicBezTo>
                    <a:cubicBezTo>
                      <a:pt x="1504577" y="1136470"/>
                      <a:pt x="1509718" y="1137516"/>
                      <a:pt x="1513431" y="1142841"/>
                    </a:cubicBezTo>
                    <a:cubicBezTo>
                      <a:pt x="1517145" y="1148165"/>
                      <a:pt x="1529046" y="1149496"/>
                      <a:pt x="1529903" y="1142841"/>
                    </a:cubicBezTo>
                    <a:cubicBezTo>
                      <a:pt x="1530759" y="1136185"/>
                      <a:pt x="1537424" y="1142841"/>
                      <a:pt x="1543232" y="1149021"/>
                    </a:cubicBezTo>
                    <a:cubicBezTo>
                      <a:pt x="1549039" y="1155201"/>
                      <a:pt x="1551705" y="1153489"/>
                      <a:pt x="1560084" y="1153870"/>
                    </a:cubicBezTo>
                    <a:cubicBezTo>
                      <a:pt x="1568462" y="1154250"/>
                      <a:pt x="1568557" y="1152158"/>
                      <a:pt x="1569033" y="1146834"/>
                    </a:cubicBezTo>
                    <a:cubicBezTo>
                      <a:pt x="1569509" y="1141509"/>
                      <a:pt x="1578554" y="1158338"/>
                      <a:pt x="1586742" y="1159194"/>
                    </a:cubicBezTo>
                    <a:cubicBezTo>
                      <a:pt x="1594930" y="1160050"/>
                      <a:pt x="1588551" y="1153870"/>
                      <a:pt x="1582362" y="1149021"/>
                    </a:cubicBezTo>
                    <a:cubicBezTo>
                      <a:pt x="1576174" y="1144172"/>
                      <a:pt x="1583695" y="1141890"/>
                      <a:pt x="1578363" y="1137896"/>
                    </a:cubicBezTo>
                    <a:cubicBezTo>
                      <a:pt x="1573032" y="1133903"/>
                      <a:pt x="1585028" y="1128388"/>
                      <a:pt x="1595691" y="1129054"/>
                    </a:cubicBezTo>
                    <a:cubicBezTo>
                      <a:pt x="1606355" y="1129719"/>
                      <a:pt x="1605879" y="1132191"/>
                      <a:pt x="1609877" y="1125916"/>
                    </a:cubicBezTo>
                    <a:cubicBezTo>
                      <a:pt x="1613876" y="1119641"/>
                      <a:pt x="1617875" y="1125916"/>
                      <a:pt x="1617875" y="1131241"/>
                    </a:cubicBezTo>
                    <a:cubicBezTo>
                      <a:pt x="1617875" y="1136565"/>
                      <a:pt x="1635203" y="1128103"/>
                      <a:pt x="1644533" y="1128103"/>
                    </a:cubicBezTo>
                    <a:cubicBezTo>
                      <a:pt x="1653065" y="1128149"/>
                      <a:pt x="1660664" y="1133500"/>
                      <a:pt x="1663575" y="1141509"/>
                    </a:cubicBezTo>
                    <a:cubicBezTo>
                      <a:pt x="1664527" y="1146834"/>
                      <a:pt x="1670715" y="1149496"/>
                      <a:pt x="1677380" y="1143696"/>
                    </a:cubicBezTo>
                    <a:cubicBezTo>
                      <a:pt x="1684045" y="1137896"/>
                      <a:pt x="1689852" y="1131241"/>
                      <a:pt x="1696422" y="1137421"/>
                    </a:cubicBezTo>
                    <a:cubicBezTo>
                      <a:pt x="1702991" y="1143601"/>
                      <a:pt x="1708894" y="1152158"/>
                      <a:pt x="1716415" y="1159670"/>
                    </a:cubicBezTo>
                    <a:cubicBezTo>
                      <a:pt x="1723937" y="1167181"/>
                      <a:pt x="1712893" y="1176499"/>
                      <a:pt x="1716891" y="1182299"/>
                    </a:cubicBezTo>
                    <a:cubicBezTo>
                      <a:pt x="1720890" y="1188099"/>
                      <a:pt x="1716415" y="1196085"/>
                      <a:pt x="1725270" y="1202266"/>
                    </a:cubicBezTo>
                    <a:cubicBezTo>
                      <a:pt x="1734124" y="1208446"/>
                      <a:pt x="1726222" y="1221282"/>
                      <a:pt x="1733267" y="1223183"/>
                    </a:cubicBezTo>
                    <a:cubicBezTo>
                      <a:pt x="1740313" y="1225085"/>
                      <a:pt x="1746216" y="1236019"/>
                      <a:pt x="1747072" y="1240393"/>
                    </a:cubicBezTo>
                    <a:cubicBezTo>
                      <a:pt x="1747929" y="1244766"/>
                      <a:pt x="1761354" y="1250661"/>
                      <a:pt x="1762210" y="1243055"/>
                    </a:cubicBezTo>
                    <a:cubicBezTo>
                      <a:pt x="1763067" y="1235449"/>
                      <a:pt x="1770208" y="1226701"/>
                      <a:pt x="1771065" y="1219570"/>
                    </a:cubicBezTo>
                    <a:cubicBezTo>
                      <a:pt x="1770415" y="1205451"/>
                      <a:pt x="1766644" y="1191652"/>
                      <a:pt x="1760021" y="1179161"/>
                    </a:cubicBezTo>
                    <a:cubicBezTo>
                      <a:pt x="1754213" y="1171174"/>
                      <a:pt x="1761354" y="1169653"/>
                      <a:pt x="1754213" y="1160145"/>
                    </a:cubicBezTo>
                    <a:cubicBezTo>
                      <a:pt x="1746592" y="1148560"/>
                      <a:pt x="1742705" y="1134923"/>
                      <a:pt x="1743074" y="1121067"/>
                    </a:cubicBezTo>
                    <a:cubicBezTo>
                      <a:pt x="1743074" y="1107756"/>
                      <a:pt x="1759069" y="1085982"/>
                      <a:pt x="1766685" y="1079327"/>
                    </a:cubicBezTo>
                    <a:cubicBezTo>
                      <a:pt x="1774302" y="1072671"/>
                      <a:pt x="1782680" y="1076189"/>
                      <a:pt x="1784394" y="1069153"/>
                    </a:cubicBezTo>
                    <a:cubicBezTo>
                      <a:pt x="1786108" y="1062117"/>
                      <a:pt x="1795533" y="1053180"/>
                      <a:pt x="1800865" y="1053180"/>
                    </a:cubicBezTo>
                    <a:cubicBezTo>
                      <a:pt x="1806197" y="1053180"/>
                      <a:pt x="1812004" y="1054511"/>
                      <a:pt x="1812861" y="1048711"/>
                    </a:cubicBezTo>
                    <a:cubicBezTo>
                      <a:pt x="1813718" y="1042911"/>
                      <a:pt x="1822382" y="1035780"/>
                      <a:pt x="1834188" y="1034069"/>
                    </a:cubicBezTo>
                    <a:cubicBezTo>
                      <a:pt x="1845994" y="1032357"/>
                      <a:pt x="1839043" y="1026082"/>
                      <a:pt x="1835997" y="1020757"/>
                    </a:cubicBezTo>
                    <a:cubicBezTo>
                      <a:pt x="1832950" y="1015433"/>
                      <a:pt x="1838663" y="1010108"/>
                      <a:pt x="1840852" y="1013626"/>
                    </a:cubicBezTo>
                    <a:cubicBezTo>
                      <a:pt x="1844584" y="1017337"/>
                      <a:pt x="1850495" y="1017704"/>
                      <a:pt x="1854657" y="1014482"/>
                    </a:cubicBezTo>
                    <a:cubicBezTo>
                      <a:pt x="1859132" y="1011440"/>
                      <a:pt x="1869320" y="1002977"/>
                      <a:pt x="1859513" y="1002502"/>
                    </a:cubicBezTo>
                    <a:cubicBezTo>
                      <a:pt x="1849707" y="1002027"/>
                      <a:pt x="1847517" y="998128"/>
                      <a:pt x="1853325" y="995846"/>
                    </a:cubicBezTo>
                    <a:cubicBezTo>
                      <a:pt x="1859132" y="993564"/>
                      <a:pt x="1854182" y="983011"/>
                      <a:pt x="1846184" y="982155"/>
                    </a:cubicBezTo>
                    <a:cubicBezTo>
                      <a:pt x="1838186" y="981299"/>
                      <a:pt x="1840852" y="977211"/>
                      <a:pt x="1846184" y="972647"/>
                    </a:cubicBezTo>
                    <a:cubicBezTo>
                      <a:pt x="1851516" y="968083"/>
                      <a:pt x="1839139" y="959811"/>
                      <a:pt x="1833331" y="955818"/>
                    </a:cubicBezTo>
                    <a:cubicBezTo>
                      <a:pt x="1827523" y="951824"/>
                      <a:pt x="1836854" y="949542"/>
                      <a:pt x="1841328" y="948687"/>
                    </a:cubicBezTo>
                    <a:cubicBezTo>
                      <a:pt x="1845803" y="947831"/>
                      <a:pt x="1842185" y="927389"/>
                      <a:pt x="1844470" y="922539"/>
                    </a:cubicBezTo>
                    <a:cubicBezTo>
                      <a:pt x="1846755" y="917690"/>
                      <a:pt x="1853991" y="917595"/>
                      <a:pt x="1851135" y="922539"/>
                    </a:cubicBezTo>
                    <a:cubicBezTo>
                      <a:pt x="1848279" y="927484"/>
                      <a:pt x="1843518" y="935375"/>
                      <a:pt x="1849326" y="941556"/>
                    </a:cubicBezTo>
                    <a:cubicBezTo>
                      <a:pt x="1855176" y="948062"/>
                      <a:pt x="1857197" y="957147"/>
                      <a:pt x="1854657" y="965516"/>
                    </a:cubicBezTo>
                    <a:cubicBezTo>
                      <a:pt x="1852468" y="975689"/>
                      <a:pt x="1856847" y="973027"/>
                      <a:pt x="1863607" y="959716"/>
                    </a:cubicBezTo>
                    <a:cubicBezTo>
                      <a:pt x="1870367" y="946405"/>
                      <a:pt x="1871129" y="934900"/>
                      <a:pt x="1866654" y="933569"/>
                    </a:cubicBezTo>
                    <a:cubicBezTo>
                      <a:pt x="1862179" y="932238"/>
                      <a:pt x="1862655" y="918927"/>
                      <a:pt x="1867606" y="925107"/>
                    </a:cubicBezTo>
                    <a:cubicBezTo>
                      <a:pt x="1872557" y="931287"/>
                      <a:pt x="1874270" y="932238"/>
                      <a:pt x="1881792" y="924251"/>
                    </a:cubicBezTo>
                    <a:cubicBezTo>
                      <a:pt x="1889313" y="916264"/>
                      <a:pt x="1897311" y="902478"/>
                      <a:pt x="1892455" y="899340"/>
                    </a:cubicBezTo>
                    <a:cubicBezTo>
                      <a:pt x="1887600" y="896202"/>
                      <a:pt x="1894645" y="893160"/>
                      <a:pt x="1903595" y="893635"/>
                    </a:cubicBezTo>
                    <a:cubicBezTo>
                      <a:pt x="1913882" y="893445"/>
                      <a:pt x="1923959" y="890700"/>
                      <a:pt x="1932919" y="885648"/>
                    </a:cubicBezTo>
                    <a:cubicBezTo>
                      <a:pt x="1937203" y="876996"/>
                      <a:pt x="1902262" y="889642"/>
                      <a:pt x="1902262" y="884698"/>
                    </a:cubicBezTo>
                    <a:cubicBezTo>
                      <a:pt x="1902262" y="879753"/>
                      <a:pt x="1924445" y="875190"/>
                      <a:pt x="1934632" y="874524"/>
                    </a:cubicBezTo>
                    <a:cubicBezTo>
                      <a:pt x="1944820" y="873858"/>
                      <a:pt x="1939964" y="860357"/>
                      <a:pt x="1944153" y="866062"/>
                    </a:cubicBezTo>
                    <a:cubicBezTo>
                      <a:pt x="1948323" y="871068"/>
                      <a:pt x="1955767" y="871750"/>
                      <a:pt x="1960779" y="867585"/>
                    </a:cubicBezTo>
                    <a:cubicBezTo>
                      <a:pt x="1960855" y="867522"/>
                      <a:pt x="1960931" y="867458"/>
                      <a:pt x="1961005" y="867393"/>
                    </a:cubicBezTo>
                    <a:cubicBezTo>
                      <a:pt x="1966813" y="863875"/>
                      <a:pt x="1962338" y="853702"/>
                      <a:pt x="1955673" y="851895"/>
                    </a:cubicBezTo>
                    <a:cubicBezTo>
                      <a:pt x="1949009" y="850088"/>
                      <a:pt x="1960624" y="845715"/>
                      <a:pt x="1958339" y="841721"/>
                    </a:cubicBezTo>
                    <a:cubicBezTo>
                      <a:pt x="1957750" y="832492"/>
                      <a:pt x="1962891" y="823848"/>
                      <a:pt x="1971288" y="819948"/>
                    </a:cubicBezTo>
                    <a:cubicBezTo>
                      <a:pt x="1979761" y="818141"/>
                      <a:pt x="1975762" y="812817"/>
                      <a:pt x="1982808" y="812817"/>
                    </a:cubicBezTo>
                    <a:cubicBezTo>
                      <a:pt x="1989853" y="812817"/>
                      <a:pt x="1991281" y="804355"/>
                      <a:pt x="1997470" y="798175"/>
                    </a:cubicBezTo>
                    <a:cubicBezTo>
                      <a:pt x="2003658" y="791994"/>
                      <a:pt x="2012608" y="807683"/>
                      <a:pt x="2022414" y="799125"/>
                    </a:cubicBezTo>
                    <a:cubicBezTo>
                      <a:pt x="2027067" y="794966"/>
                      <a:pt x="2032067" y="791212"/>
                      <a:pt x="2037362" y="787906"/>
                    </a:cubicBezTo>
                    <a:cubicBezTo>
                      <a:pt x="2024151" y="772881"/>
                      <a:pt x="2017834" y="753024"/>
                      <a:pt x="2019939" y="733140"/>
                    </a:cubicBezTo>
                    <a:close/>
                  </a:path>
                </a:pathLst>
              </a:custGeom>
              <a:solidFill>
                <a:srgbClr val="67BB0F"/>
              </a:solidFill>
              <a:ln w="9525" cap="flat" cmpd="sng">
                <a:solidFill>
                  <a:srgbClr val="FFFFFF">
                    <a:alpha val="69411"/>
                  </a:srgbClr>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300"/>
                  <a:buFont typeface="Calibri"/>
                  <a:buNone/>
                </a:pPr>
                <a:endParaRPr sz="1300" b="1" i="0" u="none" strike="noStrike" cap="none">
                  <a:solidFill>
                    <a:srgbClr val="181717"/>
                  </a:solidFill>
                  <a:latin typeface="Calibri"/>
                  <a:ea typeface="Calibri"/>
                  <a:cs typeface="Calibri"/>
                  <a:sym typeface="Calibri"/>
                </a:endParaRPr>
              </a:p>
            </p:txBody>
          </p:sp>
          <p:sp>
            <p:nvSpPr>
              <p:cNvPr id="294" name="Google Shape;294;p2"/>
              <p:cNvSpPr/>
              <p:nvPr/>
            </p:nvSpPr>
            <p:spPr>
              <a:xfrm>
                <a:off x="8235967" y="6363166"/>
                <a:ext cx="22449" cy="67259"/>
              </a:xfrm>
              <a:custGeom>
                <a:avLst/>
                <a:gdLst/>
                <a:ahLst/>
                <a:cxnLst/>
                <a:rect l="l" t="t" r="r" b="b"/>
                <a:pathLst>
                  <a:path w="9520" h="28524" extrusionOk="0">
                    <a:moveTo>
                      <a:pt x="16638" y="32470"/>
                    </a:moveTo>
                    <a:cubicBezTo>
                      <a:pt x="15400" y="35132"/>
                      <a:pt x="8735" y="29047"/>
                      <a:pt x="8545" y="24388"/>
                    </a:cubicBezTo>
                    <a:cubicBezTo>
                      <a:pt x="8354" y="19729"/>
                      <a:pt x="1785" y="18968"/>
                      <a:pt x="1785" y="10981"/>
                    </a:cubicBezTo>
                    <a:cubicBezTo>
                      <a:pt x="1785" y="2995"/>
                      <a:pt x="5022" y="-1854"/>
                      <a:pt x="9116" y="5182"/>
                    </a:cubicBezTo>
                    <a:cubicBezTo>
                      <a:pt x="13210" y="12217"/>
                      <a:pt x="10449" y="16781"/>
                      <a:pt x="11116" y="20204"/>
                    </a:cubicBezTo>
                    <a:cubicBezTo>
                      <a:pt x="11782" y="23627"/>
                      <a:pt x="18827" y="27811"/>
                      <a:pt x="16638" y="32470"/>
                    </a:cubicBezTo>
                    <a:close/>
                  </a:path>
                </a:pathLst>
              </a:custGeom>
              <a:solidFill>
                <a:srgbClr val="413408">
                  <a:alpha val="20000"/>
                </a:srgbClr>
              </a:solidFill>
              <a:ln w="9525" cap="flat" cmpd="sng">
                <a:solidFill>
                  <a:srgbClr val="FFFFFF">
                    <a:alpha val="69411"/>
                  </a:srgbClr>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300"/>
                  <a:buFont typeface="Calibri"/>
                  <a:buNone/>
                </a:pPr>
                <a:endParaRPr sz="1300" b="1" i="0" u="none" strike="noStrike" cap="none">
                  <a:solidFill>
                    <a:srgbClr val="181717"/>
                  </a:solidFill>
                  <a:latin typeface="Calibri"/>
                  <a:ea typeface="Calibri"/>
                  <a:cs typeface="Calibri"/>
                  <a:sym typeface="Calibri"/>
                </a:endParaRPr>
              </a:p>
            </p:txBody>
          </p:sp>
          <p:sp>
            <p:nvSpPr>
              <p:cNvPr id="295" name="Google Shape;295;p2"/>
              <p:cNvSpPr/>
              <p:nvPr/>
            </p:nvSpPr>
            <p:spPr>
              <a:xfrm>
                <a:off x="9022645" y="7075746"/>
                <a:ext cx="44901" cy="44840"/>
              </a:xfrm>
              <a:custGeom>
                <a:avLst/>
                <a:gdLst/>
                <a:ahLst/>
                <a:cxnLst/>
                <a:rect l="l" t="t" r="r" b="b"/>
                <a:pathLst>
                  <a:path w="19041" h="19016" extrusionOk="0">
                    <a:moveTo>
                      <a:pt x="3196" y="16721"/>
                    </a:moveTo>
                    <a:cubicBezTo>
                      <a:pt x="530" y="14249"/>
                      <a:pt x="7099" y="9305"/>
                      <a:pt x="2624" y="7213"/>
                    </a:cubicBezTo>
                    <a:cubicBezTo>
                      <a:pt x="-1850" y="5121"/>
                      <a:pt x="12812" y="-869"/>
                      <a:pt x="17382" y="3125"/>
                    </a:cubicBezTo>
                    <a:cubicBezTo>
                      <a:pt x="21952" y="7118"/>
                      <a:pt x="22523" y="12633"/>
                      <a:pt x="18429" y="14725"/>
                    </a:cubicBezTo>
                    <a:cubicBezTo>
                      <a:pt x="14335" y="16816"/>
                      <a:pt x="5576" y="18908"/>
                      <a:pt x="3196" y="16721"/>
                    </a:cubicBezTo>
                    <a:close/>
                  </a:path>
                </a:pathLst>
              </a:custGeom>
              <a:solidFill>
                <a:srgbClr val="413408">
                  <a:alpha val="20000"/>
                </a:srgbClr>
              </a:solidFill>
              <a:ln w="9525" cap="flat" cmpd="sng">
                <a:solidFill>
                  <a:srgbClr val="FFFFFF">
                    <a:alpha val="69411"/>
                  </a:srgbClr>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300"/>
                  <a:buFont typeface="Calibri"/>
                  <a:buNone/>
                </a:pPr>
                <a:endParaRPr sz="1300" b="1" i="0" u="none" strike="noStrike" cap="none">
                  <a:solidFill>
                    <a:srgbClr val="181717"/>
                  </a:solidFill>
                  <a:latin typeface="Calibri"/>
                  <a:ea typeface="Calibri"/>
                  <a:cs typeface="Calibri"/>
                  <a:sym typeface="Calibri"/>
                </a:endParaRPr>
              </a:p>
            </p:txBody>
          </p:sp>
        </p:grpSp>
        <p:grpSp>
          <p:nvGrpSpPr>
            <p:cNvPr id="296" name="Google Shape;296;p2"/>
            <p:cNvGrpSpPr/>
            <p:nvPr/>
          </p:nvGrpSpPr>
          <p:grpSpPr>
            <a:xfrm>
              <a:off x="5491818" y="3654852"/>
              <a:ext cx="1463242" cy="1630371"/>
              <a:chOff x="5491819" y="3654851"/>
              <a:chExt cx="1463243" cy="1630370"/>
            </a:xfrm>
          </p:grpSpPr>
          <p:sp>
            <p:nvSpPr>
              <p:cNvPr id="297" name="Google Shape;297;p2"/>
              <p:cNvSpPr/>
              <p:nvPr/>
            </p:nvSpPr>
            <p:spPr>
              <a:xfrm>
                <a:off x="6114249" y="4876990"/>
                <a:ext cx="276618" cy="266014"/>
              </a:xfrm>
              <a:custGeom>
                <a:avLst/>
                <a:gdLst/>
                <a:ahLst/>
                <a:cxnLst/>
                <a:rect l="l" t="t" r="r" b="b"/>
                <a:pathLst>
                  <a:path w="257062" h="247208" extrusionOk="0">
                    <a:moveTo>
                      <a:pt x="96136" y="244713"/>
                    </a:moveTo>
                    <a:cubicBezTo>
                      <a:pt x="96136" y="240529"/>
                      <a:pt x="103277" y="232828"/>
                      <a:pt x="107371" y="238723"/>
                    </a:cubicBezTo>
                    <a:cubicBezTo>
                      <a:pt x="111465" y="244618"/>
                      <a:pt x="109751" y="252985"/>
                      <a:pt x="118034" y="252985"/>
                    </a:cubicBezTo>
                    <a:cubicBezTo>
                      <a:pt x="126317" y="252985"/>
                      <a:pt x="141170" y="255932"/>
                      <a:pt x="143550" y="252414"/>
                    </a:cubicBezTo>
                    <a:cubicBezTo>
                      <a:pt x="145930" y="248896"/>
                      <a:pt x="156403" y="245854"/>
                      <a:pt x="156403" y="239008"/>
                    </a:cubicBezTo>
                    <a:lnTo>
                      <a:pt x="156403" y="107417"/>
                    </a:lnTo>
                    <a:cubicBezTo>
                      <a:pt x="156403" y="102663"/>
                      <a:pt x="176492" y="107417"/>
                      <a:pt x="176492" y="99716"/>
                    </a:cubicBezTo>
                    <a:lnTo>
                      <a:pt x="176492" y="31068"/>
                    </a:lnTo>
                    <a:cubicBezTo>
                      <a:pt x="182875" y="30596"/>
                      <a:pt x="189231" y="29803"/>
                      <a:pt x="195534" y="28691"/>
                    </a:cubicBezTo>
                    <a:cubicBezTo>
                      <a:pt x="199723" y="27550"/>
                      <a:pt x="214575" y="19848"/>
                      <a:pt x="218098" y="22225"/>
                    </a:cubicBezTo>
                    <a:cubicBezTo>
                      <a:pt x="221621" y="24602"/>
                      <a:pt x="226381" y="32874"/>
                      <a:pt x="228761" y="29832"/>
                    </a:cubicBezTo>
                    <a:cubicBezTo>
                      <a:pt x="232147" y="25141"/>
                      <a:pt x="237241" y="21966"/>
                      <a:pt x="242947" y="20989"/>
                    </a:cubicBezTo>
                    <a:cubicBezTo>
                      <a:pt x="247521" y="20533"/>
                      <a:pt x="252045" y="19674"/>
                      <a:pt x="256467" y="18422"/>
                    </a:cubicBezTo>
                    <a:cubicBezTo>
                      <a:pt x="255579" y="17012"/>
                      <a:pt x="255026" y="15419"/>
                      <a:pt x="254848" y="13763"/>
                    </a:cubicBezTo>
                    <a:cubicBezTo>
                      <a:pt x="254848" y="8819"/>
                      <a:pt x="218764" y="14809"/>
                      <a:pt x="212766" y="16806"/>
                    </a:cubicBezTo>
                    <a:cubicBezTo>
                      <a:pt x="202723" y="19907"/>
                      <a:pt x="192088" y="20591"/>
                      <a:pt x="181729" y="18802"/>
                    </a:cubicBezTo>
                    <a:cubicBezTo>
                      <a:pt x="175730" y="15760"/>
                      <a:pt x="137647" y="18802"/>
                      <a:pt x="137647" y="18802"/>
                    </a:cubicBezTo>
                    <a:lnTo>
                      <a:pt x="130602" y="11766"/>
                    </a:lnTo>
                    <a:lnTo>
                      <a:pt x="61195" y="11766"/>
                    </a:lnTo>
                    <a:cubicBezTo>
                      <a:pt x="54784" y="12155"/>
                      <a:pt x="48425" y="10417"/>
                      <a:pt x="43105" y="6822"/>
                    </a:cubicBezTo>
                    <a:cubicBezTo>
                      <a:pt x="37403" y="3096"/>
                      <a:pt x="30141" y="2697"/>
                      <a:pt x="24064" y="5777"/>
                    </a:cubicBezTo>
                    <a:cubicBezTo>
                      <a:pt x="17114" y="8819"/>
                      <a:pt x="20065" y="1783"/>
                      <a:pt x="15114" y="1783"/>
                    </a:cubicBezTo>
                    <a:cubicBezTo>
                      <a:pt x="11995" y="1982"/>
                      <a:pt x="9262" y="3937"/>
                      <a:pt x="8069" y="6822"/>
                    </a:cubicBezTo>
                    <a:lnTo>
                      <a:pt x="1785" y="8438"/>
                    </a:lnTo>
                    <a:cubicBezTo>
                      <a:pt x="3019" y="18136"/>
                      <a:pt x="7130" y="27242"/>
                      <a:pt x="13591" y="34586"/>
                    </a:cubicBezTo>
                    <a:cubicBezTo>
                      <a:pt x="22037" y="47202"/>
                      <a:pt x="28611" y="60973"/>
                      <a:pt x="33108" y="75470"/>
                    </a:cubicBezTo>
                    <a:cubicBezTo>
                      <a:pt x="37583" y="89922"/>
                      <a:pt x="50341" y="106181"/>
                      <a:pt x="53578" y="117115"/>
                    </a:cubicBezTo>
                    <a:cubicBezTo>
                      <a:pt x="56815" y="128049"/>
                      <a:pt x="51198" y="143833"/>
                      <a:pt x="54435" y="150869"/>
                    </a:cubicBezTo>
                    <a:cubicBezTo>
                      <a:pt x="57894" y="160934"/>
                      <a:pt x="60163" y="171369"/>
                      <a:pt x="61195" y="181960"/>
                    </a:cubicBezTo>
                    <a:cubicBezTo>
                      <a:pt x="63004" y="194130"/>
                      <a:pt x="63861" y="219992"/>
                      <a:pt x="74810" y="230451"/>
                    </a:cubicBezTo>
                    <a:cubicBezTo>
                      <a:pt x="79547" y="235298"/>
                      <a:pt x="83730" y="240655"/>
                      <a:pt x="87282" y="246424"/>
                    </a:cubicBezTo>
                    <a:cubicBezTo>
                      <a:pt x="92423" y="247185"/>
                      <a:pt x="96136" y="247850"/>
                      <a:pt x="96136" y="244713"/>
                    </a:cubicBezTo>
                    <a:close/>
                  </a:path>
                </a:pathLst>
              </a:custGeom>
              <a:solidFill>
                <a:srgbClr val="413408">
                  <a:alpha val="20000"/>
                </a:srgbClr>
              </a:solidFill>
              <a:ln w="9525" cap="flat" cmpd="sng">
                <a:solidFill>
                  <a:srgbClr val="FFFFFF">
                    <a:alpha val="69411"/>
                  </a:srgbClr>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300"/>
                  <a:buFont typeface="Calibri"/>
                  <a:buNone/>
                </a:pPr>
                <a:endParaRPr sz="1300" b="1" i="0" u="none" strike="noStrike" cap="none">
                  <a:solidFill>
                    <a:srgbClr val="181717"/>
                  </a:solidFill>
                  <a:latin typeface="Calibri"/>
                  <a:ea typeface="Calibri"/>
                  <a:cs typeface="Calibri"/>
                  <a:sym typeface="Calibri"/>
                </a:endParaRPr>
              </a:p>
            </p:txBody>
          </p:sp>
          <p:sp>
            <p:nvSpPr>
              <p:cNvPr id="298" name="Google Shape;298;p2"/>
              <p:cNvSpPr/>
              <p:nvPr/>
            </p:nvSpPr>
            <p:spPr>
              <a:xfrm>
                <a:off x="6388408" y="4846706"/>
                <a:ext cx="163921" cy="153469"/>
              </a:xfrm>
              <a:custGeom>
                <a:avLst/>
                <a:gdLst/>
                <a:ahLst/>
                <a:cxnLst/>
                <a:rect l="l" t="t" r="r" b="b"/>
                <a:pathLst>
                  <a:path w="152333" h="142620" extrusionOk="0">
                    <a:moveTo>
                      <a:pt x="108038" y="8248"/>
                    </a:moveTo>
                    <a:lnTo>
                      <a:pt x="105086" y="1783"/>
                    </a:lnTo>
                    <a:lnTo>
                      <a:pt x="87853" y="2353"/>
                    </a:lnTo>
                    <a:cubicBezTo>
                      <a:pt x="76619" y="5301"/>
                      <a:pt x="76619" y="8914"/>
                      <a:pt x="76619" y="12432"/>
                    </a:cubicBezTo>
                    <a:cubicBezTo>
                      <a:pt x="76619" y="15950"/>
                      <a:pt x="65956" y="24222"/>
                      <a:pt x="58244" y="26599"/>
                    </a:cubicBezTo>
                    <a:cubicBezTo>
                      <a:pt x="50532" y="28976"/>
                      <a:pt x="42249" y="46756"/>
                      <a:pt x="37488" y="49133"/>
                    </a:cubicBezTo>
                    <a:cubicBezTo>
                      <a:pt x="32728" y="51510"/>
                      <a:pt x="16733" y="45615"/>
                      <a:pt x="11972" y="44949"/>
                    </a:cubicBezTo>
                    <a:cubicBezTo>
                      <a:pt x="8520" y="45032"/>
                      <a:pt x="5094" y="45576"/>
                      <a:pt x="1785" y="46566"/>
                    </a:cubicBezTo>
                    <a:cubicBezTo>
                      <a:pt x="4737" y="51795"/>
                      <a:pt x="11306" y="57975"/>
                      <a:pt x="13210" y="57975"/>
                    </a:cubicBezTo>
                    <a:cubicBezTo>
                      <a:pt x="15115" y="57975"/>
                      <a:pt x="17209" y="78988"/>
                      <a:pt x="24254" y="81935"/>
                    </a:cubicBezTo>
                    <a:cubicBezTo>
                      <a:pt x="31300" y="84883"/>
                      <a:pt x="44248" y="92014"/>
                      <a:pt x="44248" y="96007"/>
                    </a:cubicBezTo>
                    <a:cubicBezTo>
                      <a:pt x="44248" y="100001"/>
                      <a:pt x="52246" y="104945"/>
                      <a:pt x="52246" y="111030"/>
                    </a:cubicBezTo>
                    <a:cubicBezTo>
                      <a:pt x="53374" y="118266"/>
                      <a:pt x="59083" y="123929"/>
                      <a:pt x="66337" y="125007"/>
                    </a:cubicBezTo>
                    <a:cubicBezTo>
                      <a:pt x="79094" y="124531"/>
                      <a:pt x="80427" y="129856"/>
                      <a:pt x="80427" y="133469"/>
                    </a:cubicBezTo>
                    <a:cubicBezTo>
                      <a:pt x="80427" y="137082"/>
                      <a:pt x="97374" y="133469"/>
                      <a:pt x="99469" y="136987"/>
                    </a:cubicBezTo>
                    <a:cubicBezTo>
                      <a:pt x="101563" y="140505"/>
                      <a:pt x="118510" y="139079"/>
                      <a:pt x="122224" y="141266"/>
                    </a:cubicBezTo>
                    <a:cubicBezTo>
                      <a:pt x="129174" y="134515"/>
                      <a:pt x="139171" y="125577"/>
                      <a:pt x="142598" y="121013"/>
                    </a:cubicBezTo>
                    <a:cubicBezTo>
                      <a:pt x="147930" y="113978"/>
                      <a:pt x="143455" y="104184"/>
                      <a:pt x="147930" y="101522"/>
                    </a:cubicBezTo>
                    <a:cubicBezTo>
                      <a:pt x="152405" y="98860"/>
                      <a:pt x="162116" y="87260"/>
                      <a:pt x="158593" y="86404"/>
                    </a:cubicBezTo>
                    <a:cubicBezTo>
                      <a:pt x="155070" y="85548"/>
                      <a:pt x="157641" y="76896"/>
                      <a:pt x="152309" y="71286"/>
                    </a:cubicBezTo>
                    <a:cubicBezTo>
                      <a:pt x="146978" y="65677"/>
                      <a:pt x="158593" y="63300"/>
                      <a:pt x="157641" y="53602"/>
                    </a:cubicBezTo>
                    <a:cubicBezTo>
                      <a:pt x="156689" y="43903"/>
                      <a:pt x="159450" y="24222"/>
                      <a:pt x="156784" y="22510"/>
                    </a:cubicBezTo>
                    <a:cubicBezTo>
                      <a:pt x="148823" y="20632"/>
                      <a:pt x="141072" y="17956"/>
                      <a:pt x="133649" y="14523"/>
                    </a:cubicBezTo>
                    <a:cubicBezTo>
                      <a:pt x="125610" y="10764"/>
                      <a:pt x="116906" y="8631"/>
                      <a:pt x="108038" y="8248"/>
                    </a:cubicBezTo>
                    <a:close/>
                  </a:path>
                </a:pathLst>
              </a:custGeom>
              <a:solidFill>
                <a:srgbClr val="413408">
                  <a:alpha val="20000"/>
                </a:srgbClr>
              </a:solidFill>
              <a:ln w="9525" cap="flat" cmpd="sng">
                <a:solidFill>
                  <a:srgbClr val="FFFFFF">
                    <a:alpha val="69411"/>
                  </a:srgbClr>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300"/>
                  <a:buFont typeface="Calibri"/>
                  <a:buNone/>
                </a:pPr>
                <a:endParaRPr sz="1300" b="1" i="0" u="none" strike="noStrike" cap="none">
                  <a:solidFill>
                    <a:srgbClr val="181717"/>
                  </a:solidFill>
                  <a:latin typeface="Calibri"/>
                  <a:ea typeface="Calibri"/>
                  <a:cs typeface="Calibri"/>
                  <a:sym typeface="Calibri"/>
                </a:endParaRPr>
              </a:p>
            </p:txBody>
          </p:sp>
          <p:sp>
            <p:nvSpPr>
              <p:cNvPr id="299" name="Google Shape;299;p2"/>
              <p:cNvSpPr/>
              <p:nvPr/>
            </p:nvSpPr>
            <p:spPr>
              <a:xfrm>
                <a:off x="6280731" y="4894896"/>
                <a:ext cx="194657" cy="204626"/>
              </a:xfrm>
              <a:custGeom>
                <a:avLst/>
                <a:gdLst/>
                <a:ahLst/>
                <a:cxnLst/>
                <a:rect l="l" t="t" r="r" b="b"/>
                <a:pathLst>
                  <a:path w="180895" h="190160" extrusionOk="0">
                    <a:moveTo>
                      <a:pt x="166400" y="80224"/>
                    </a:moveTo>
                    <a:cubicBezTo>
                      <a:pt x="159147" y="79146"/>
                      <a:pt x="153437" y="73483"/>
                      <a:pt x="152309" y="66247"/>
                    </a:cubicBezTo>
                    <a:cubicBezTo>
                      <a:pt x="152309" y="60162"/>
                      <a:pt x="144312" y="55218"/>
                      <a:pt x="144312" y="51225"/>
                    </a:cubicBezTo>
                    <a:cubicBezTo>
                      <a:pt x="144312" y="47231"/>
                      <a:pt x="131268" y="40195"/>
                      <a:pt x="124318" y="37153"/>
                    </a:cubicBezTo>
                    <a:cubicBezTo>
                      <a:pt x="117368" y="34110"/>
                      <a:pt x="115940" y="13192"/>
                      <a:pt x="113274" y="13192"/>
                    </a:cubicBezTo>
                    <a:cubicBezTo>
                      <a:pt x="110608" y="13192"/>
                      <a:pt x="104800" y="7012"/>
                      <a:pt x="101849" y="1783"/>
                    </a:cubicBezTo>
                    <a:cubicBezTo>
                      <a:pt x="97427" y="3035"/>
                      <a:pt x="92903" y="3894"/>
                      <a:pt x="88329" y="4350"/>
                    </a:cubicBezTo>
                    <a:cubicBezTo>
                      <a:pt x="82623" y="5327"/>
                      <a:pt x="77529" y="8502"/>
                      <a:pt x="74143" y="13192"/>
                    </a:cubicBezTo>
                    <a:cubicBezTo>
                      <a:pt x="71763" y="16235"/>
                      <a:pt x="67003" y="7868"/>
                      <a:pt x="63480" y="5586"/>
                    </a:cubicBezTo>
                    <a:cubicBezTo>
                      <a:pt x="59957" y="3304"/>
                      <a:pt x="45105" y="10911"/>
                      <a:pt x="40916" y="12052"/>
                    </a:cubicBezTo>
                    <a:cubicBezTo>
                      <a:pt x="34613" y="13164"/>
                      <a:pt x="28257" y="13957"/>
                      <a:pt x="21874" y="14429"/>
                    </a:cubicBezTo>
                    <a:lnTo>
                      <a:pt x="21874" y="83077"/>
                    </a:lnTo>
                    <a:cubicBezTo>
                      <a:pt x="21874" y="90778"/>
                      <a:pt x="1785" y="86024"/>
                      <a:pt x="1785" y="90778"/>
                    </a:cubicBezTo>
                    <a:lnTo>
                      <a:pt x="1785" y="149633"/>
                    </a:lnTo>
                    <a:cubicBezTo>
                      <a:pt x="6069" y="151154"/>
                      <a:pt x="10259" y="153246"/>
                      <a:pt x="11306" y="155813"/>
                    </a:cubicBezTo>
                    <a:cubicBezTo>
                      <a:pt x="14815" y="162876"/>
                      <a:pt x="17039" y="170506"/>
                      <a:pt x="17875" y="178347"/>
                    </a:cubicBezTo>
                    <a:cubicBezTo>
                      <a:pt x="16638" y="181865"/>
                      <a:pt x="13686" y="179488"/>
                      <a:pt x="13686" y="183101"/>
                    </a:cubicBezTo>
                    <a:cubicBezTo>
                      <a:pt x="13686" y="186714"/>
                      <a:pt x="11306" y="191943"/>
                      <a:pt x="17304" y="191943"/>
                    </a:cubicBezTo>
                    <a:cubicBezTo>
                      <a:pt x="23302" y="191943"/>
                      <a:pt x="33299" y="195461"/>
                      <a:pt x="37393" y="190707"/>
                    </a:cubicBezTo>
                    <a:cubicBezTo>
                      <a:pt x="41487" y="185953"/>
                      <a:pt x="55197" y="175399"/>
                      <a:pt x="55768" y="170075"/>
                    </a:cubicBezTo>
                    <a:cubicBezTo>
                      <a:pt x="56339" y="164750"/>
                      <a:pt x="59291" y="152865"/>
                      <a:pt x="69383" y="159426"/>
                    </a:cubicBezTo>
                    <a:cubicBezTo>
                      <a:pt x="75836" y="165231"/>
                      <a:pt x="84452" y="168030"/>
                      <a:pt x="93089" y="167127"/>
                    </a:cubicBezTo>
                    <a:cubicBezTo>
                      <a:pt x="106133" y="167127"/>
                      <a:pt x="109751" y="166462"/>
                      <a:pt x="112131" y="158190"/>
                    </a:cubicBezTo>
                    <a:cubicBezTo>
                      <a:pt x="114512" y="149918"/>
                      <a:pt x="112131" y="143453"/>
                      <a:pt x="119843" y="143453"/>
                    </a:cubicBezTo>
                    <a:cubicBezTo>
                      <a:pt x="127555" y="143453"/>
                      <a:pt x="137076" y="136321"/>
                      <a:pt x="137076" y="130997"/>
                    </a:cubicBezTo>
                    <a:cubicBezTo>
                      <a:pt x="137076" y="125672"/>
                      <a:pt x="140599" y="117400"/>
                      <a:pt x="145359" y="117400"/>
                    </a:cubicBezTo>
                    <a:cubicBezTo>
                      <a:pt x="152379" y="116440"/>
                      <a:pt x="158416" y="111954"/>
                      <a:pt x="161354" y="105515"/>
                    </a:cubicBezTo>
                    <a:cubicBezTo>
                      <a:pt x="162497" y="99620"/>
                      <a:pt x="170875" y="101997"/>
                      <a:pt x="173826" y="98479"/>
                    </a:cubicBezTo>
                    <a:cubicBezTo>
                      <a:pt x="175254" y="96673"/>
                      <a:pt x="178111" y="92585"/>
                      <a:pt x="180681" y="88971"/>
                    </a:cubicBezTo>
                    <a:lnTo>
                      <a:pt x="180681" y="88971"/>
                    </a:lnTo>
                    <a:cubicBezTo>
                      <a:pt x="180491" y="85073"/>
                      <a:pt x="179158" y="79749"/>
                      <a:pt x="166400" y="80224"/>
                    </a:cubicBezTo>
                    <a:close/>
                  </a:path>
                </a:pathLst>
              </a:custGeom>
              <a:solidFill>
                <a:srgbClr val="413408">
                  <a:alpha val="20000"/>
                </a:srgbClr>
              </a:solidFill>
              <a:ln w="9525" cap="flat" cmpd="sng">
                <a:solidFill>
                  <a:srgbClr val="FFFFFF">
                    <a:alpha val="69411"/>
                  </a:srgbClr>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300"/>
                  <a:buFont typeface="Calibri"/>
                  <a:buNone/>
                </a:pPr>
                <a:endParaRPr sz="1300" b="1" i="0" u="none" strike="noStrike" cap="none">
                  <a:solidFill>
                    <a:srgbClr val="181717"/>
                  </a:solidFill>
                  <a:latin typeface="Calibri"/>
                  <a:ea typeface="Calibri"/>
                  <a:cs typeface="Calibri"/>
                  <a:sym typeface="Calibri"/>
                </a:endParaRPr>
              </a:p>
            </p:txBody>
          </p:sp>
          <p:sp>
            <p:nvSpPr>
              <p:cNvPr id="300" name="Google Shape;300;p2"/>
              <p:cNvSpPr/>
              <p:nvPr/>
            </p:nvSpPr>
            <p:spPr>
              <a:xfrm>
                <a:off x="6507455" y="5074454"/>
                <a:ext cx="30735" cy="30694"/>
              </a:xfrm>
              <a:custGeom>
                <a:avLst/>
                <a:gdLst/>
                <a:ahLst/>
                <a:cxnLst/>
                <a:rect l="l" t="t" r="r" b="b"/>
                <a:pathLst>
                  <a:path w="28562" h="28524" extrusionOk="0">
                    <a:moveTo>
                      <a:pt x="15400" y="1783"/>
                    </a:moveTo>
                    <a:cubicBezTo>
                      <a:pt x="10449" y="1783"/>
                      <a:pt x="1785" y="13763"/>
                      <a:pt x="1785" y="16235"/>
                    </a:cubicBezTo>
                    <a:cubicBezTo>
                      <a:pt x="1785" y="18707"/>
                      <a:pt x="7974" y="34395"/>
                      <a:pt x="14162" y="34776"/>
                    </a:cubicBezTo>
                    <a:cubicBezTo>
                      <a:pt x="20351" y="35156"/>
                      <a:pt x="24825" y="34776"/>
                      <a:pt x="25301" y="30212"/>
                    </a:cubicBezTo>
                    <a:cubicBezTo>
                      <a:pt x="25678" y="28072"/>
                      <a:pt x="26873" y="26163"/>
                      <a:pt x="28634" y="24887"/>
                    </a:cubicBezTo>
                    <a:cubicBezTo>
                      <a:pt x="28634" y="20989"/>
                      <a:pt x="27110" y="12717"/>
                      <a:pt x="26825" y="7678"/>
                    </a:cubicBezTo>
                    <a:cubicBezTo>
                      <a:pt x="23526" y="4854"/>
                      <a:pt x="19615" y="2835"/>
                      <a:pt x="15400" y="1783"/>
                    </a:cubicBezTo>
                    <a:close/>
                  </a:path>
                </a:pathLst>
              </a:custGeom>
              <a:solidFill>
                <a:srgbClr val="413408">
                  <a:alpha val="20000"/>
                </a:srgbClr>
              </a:solidFill>
              <a:ln w="9525" cap="flat" cmpd="sng">
                <a:solidFill>
                  <a:srgbClr val="FFFFFF">
                    <a:alpha val="69411"/>
                  </a:srgbClr>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300"/>
                  <a:buFont typeface="Calibri"/>
                  <a:buNone/>
                </a:pPr>
                <a:endParaRPr sz="1300" b="1" i="0" u="none" strike="noStrike" cap="none">
                  <a:solidFill>
                    <a:srgbClr val="181717"/>
                  </a:solidFill>
                  <a:latin typeface="Calibri"/>
                  <a:ea typeface="Calibri"/>
                  <a:cs typeface="Calibri"/>
                  <a:sym typeface="Calibri"/>
                </a:endParaRPr>
              </a:p>
            </p:txBody>
          </p:sp>
          <p:sp>
            <p:nvSpPr>
              <p:cNvPr id="301" name="Google Shape;301;p2"/>
              <p:cNvSpPr/>
              <p:nvPr/>
            </p:nvSpPr>
            <p:spPr>
              <a:xfrm>
                <a:off x="6429388" y="5139425"/>
                <a:ext cx="51225" cy="51157"/>
              </a:xfrm>
              <a:custGeom>
                <a:avLst/>
                <a:gdLst/>
                <a:ahLst/>
                <a:cxnLst/>
                <a:rect l="l" t="t" r="r" b="b"/>
                <a:pathLst>
                  <a:path w="47604" h="47540" extrusionOk="0">
                    <a:moveTo>
                      <a:pt x="33775" y="3208"/>
                    </a:moveTo>
                    <a:cubicBezTo>
                      <a:pt x="31395" y="-1546"/>
                      <a:pt x="15971" y="6726"/>
                      <a:pt x="13591" y="11480"/>
                    </a:cubicBezTo>
                    <a:cubicBezTo>
                      <a:pt x="11211" y="16234"/>
                      <a:pt x="1785" y="29164"/>
                      <a:pt x="1785" y="29164"/>
                    </a:cubicBezTo>
                    <a:lnTo>
                      <a:pt x="13591" y="45803"/>
                    </a:lnTo>
                    <a:lnTo>
                      <a:pt x="21874" y="46945"/>
                    </a:lnTo>
                    <a:cubicBezTo>
                      <a:pt x="21874" y="46945"/>
                      <a:pt x="24254" y="41049"/>
                      <a:pt x="26635" y="36295"/>
                    </a:cubicBezTo>
                    <a:cubicBezTo>
                      <a:pt x="29015" y="31541"/>
                      <a:pt x="39678" y="37531"/>
                      <a:pt x="39678" y="32777"/>
                    </a:cubicBezTo>
                    <a:cubicBezTo>
                      <a:pt x="39678" y="28023"/>
                      <a:pt x="46819" y="23269"/>
                      <a:pt x="46819" y="18515"/>
                    </a:cubicBezTo>
                    <a:cubicBezTo>
                      <a:pt x="46819" y="13761"/>
                      <a:pt x="36155" y="7867"/>
                      <a:pt x="33775" y="3208"/>
                    </a:cubicBezTo>
                    <a:close/>
                  </a:path>
                </a:pathLst>
              </a:custGeom>
              <a:solidFill>
                <a:srgbClr val="413408">
                  <a:alpha val="20000"/>
                </a:srgbClr>
              </a:solidFill>
              <a:ln w="9525" cap="flat" cmpd="sng">
                <a:solidFill>
                  <a:srgbClr val="FFFFFF">
                    <a:alpha val="69411"/>
                  </a:srgbClr>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300"/>
                  <a:buFont typeface="Calibri"/>
                  <a:buNone/>
                </a:pPr>
                <a:endParaRPr sz="1300" b="1" i="0" u="none" strike="noStrike" cap="none">
                  <a:solidFill>
                    <a:srgbClr val="181717"/>
                  </a:solidFill>
                  <a:latin typeface="Calibri"/>
                  <a:ea typeface="Calibri"/>
                  <a:cs typeface="Calibri"/>
                  <a:sym typeface="Calibri"/>
                </a:endParaRPr>
              </a:p>
            </p:txBody>
          </p:sp>
          <p:sp>
            <p:nvSpPr>
              <p:cNvPr id="302" name="Google Shape;302;p2"/>
              <p:cNvSpPr/>
              <p:nvPr/>
            </p:nvSpPr>
            <p:spPr>
              <a:xfrm>
                <a:off x="6206352" y="4988512"/>
                <a:ext cx="348333" cy="296709"/>
              </a:xfrm>
              <a:custGeom>
                <a:avLst/>
                <a:gdLst/>
                <a:ahLst/>
                <a:cxnLst/>
                <a:rect l="l" t="t" r="r" b="b"/>
                <a:pathLst>
                  <a:path w="323707" h="275732" extrusionOk="0">
                    <a:moveTo>
                      <a:pt x="308832" y="106846"/>
                    </a:moveTo>
                    <a:cubicBezTo>
                      <a:pt x="308832" y="106846"/>
                      <a:pt x="308832" y="105991"/>
                      <a:pt x="308832" y="104755"/>
                    </a:cubicBezTo>
                    <a:cubicBezTo>
                      <a:pt x="307071" y="106030"/>
                      <a:pt x="305876" y="107939"/>
                      <a:pt x="305499" y="110079"/>
                    </a:cubicBezTo>
                    <a:cubicBezTo>
                      <a:pt x="305023" y="114643"/>
                      <a:pt x="300548" y="115023"/>
                      <a:pt x="294360" y="114643"/>
                    </a:cubicBezTo>
                    <a:cubicBezTo>
                      <a:pt x="288171" y="114263"/>
                      <a:pt x="281983" y="98574"/>
                      <a:pt x="281983" y="96102"/>
                    </a:cubicBezTo>
                    <a:cubicBezTo>
                      <a:pt x="281983" y="93630"/>
                      <a:pt x="290647" y="81650"/>
                      <a:pt x="295597" y="81650"/>
                    </a:cubicBezTo>
                    <a:cubicBezTo>
                      <a:pt x="299812" y="82703"/>
                      <a:pt x="303724" y="84721"/>
                      <a:pt x="307023" y="87545"/>
                    </a:cubicBezTo>
                    <a:cubicBezTo>
                      <a:pt x="306887" y="86281"/>
                      <a:pt x="306887" y="85006"/>
                      <a:pt x="307023" y="83742"/>
                    </a:cubicBezTo>
                    <a:cubicBezTo>
                      <a:pt x="307023" y="81080"/>
                      <a:pt x="310545" y="50464"/>
                      <a:pt x="305214" y="47421"/>
                    </a:cubicBezTo>
                    <a:cubicBezTo>
                      <a:pt x="299882" y="44379"/>
                      <a:pt x="294550" y="13192"/>
                      <a:pt x="292741" y="10055"/>
                    </a:cubicBezTo>
                    <a:cubicBezTo>
                      <a:pt x="290932" y="6917"/>
                      <a:pt x="271415" y="8819"/>
                      <a:pt x="269225" y="5206"/>
                    </a:cubicBezTo>
                    <a:cubicBezTo>
                      <a:pt x="267035" y="1592"/>
                      <a:pt x="250183" y="5206"/>
                      <a:pt x="250183" y="1783"/>
                    </a:cubicBezTo>
                    <a:cubicBezTo>
                      <a:pt x="247613" y="5586"/>
                      <a:pt x="244756" y="9674"/>
                      <a:pt x="243328" y="11291"/>
                    </a:cubicBezTo>
                    <a:cubicBezTo>
                      <a:pt x="240377" y="14809"/>
                      <a:pt x="231998" y="12432"/>
                      <a:pt x="230856" y="18327"/>
                    </a:cubicBezTo>
                    <a:cubicBezTo>
                      <a:pt x="227918" y="24765"/>
                      <a:pt x="221881" y="29251"/>
                      <a:pt x="214861" y="30212"/>
                    </a:cubicBezTo>
                    <a:cubicBezTo>
                      <a:pt x="210101" y="30212"/>
                      <a:pt x="206578" y="38484"/>
                      <a:pt x="206578" y="43808"/>
                    </a:cubicBezTo>
                    <a:cubicBezTo>
                      <a:pt x="206578" y="49133"/>
                      <a:pt x="197057" y="56264"/>
                      <a:pt x="189345" y="56264"/>
                    </a:cubicBezTo>
                    <a:cubicBezTo>
                      <a:pt x="181634" y="56264"/>
                      <a:pt x="184014" y="62729"/>
                      <a:pt x="181634" y="71001"/>
                    </a:cubicBezTo>
                    <a:cubicBezTo>
                      <a:pt x="179253" y="79273"/>
                      <a:pt x="175730" y="79939"/>
                      <a:pt x="162592" y="79939"/>
                    </a:cubicBezTo>
                    <a:cubicBezTo>
                      <a:pt x="153954" y="80841"/>
                      <a:pt x="145338" y="78042"/>
                      <a:pt x="138885" y="72237"/>
                    </a:cubicBezTo>
                    <a:cubicBezTo>
                      <a:pt x="128793" y="65677"/>
                      <a:pt x="125841" y="77562"/>
                      <a:pt x="125270" y="82886"/>
                    </a:cubicBezTo>
                    <a:cubicBezTo>
                      <a:pt x="124699" y="88211"/>
                      <a:pt x="111084" y="98860"/>
                      <a:pt x="106895" y="103518"/>
                    </a:cubicBezTo>
                    <a:cubicBezTo>
                      <a:pt x="102706" y="108178"/>
                      <a:pt x="92709" y="104755"/>
                      <a:pt x="86806" y="104755"/>
                    </a:cubicBezTo>
                    <a:cubicBezTo>
                      <a:pt x="80903" y="104755"/>
                      <a:pt x="83188" y="99430"/>
                      <a:pt x="83188" y="95912"/>
                    </a:cubicBezTo>
                    <a:cubicBezTo>
                      <a:pt x="83188" y="92394"/>
                      <a:pt x="86139" y="94676"/>
                      <a:pt x="87377" y="91158"/>
                    </a:cubicBezTo>
                    <a:cubicBezTo>
                      <a:pt x="86370" y="83353"/>
                      <a:pt x="83985" y="75788"/>
                      <a:pt x="80332" y="68814"/>
                    </a:cubicBezTo>
                    <a:cubicBezTo>
                      <a:pt x="79380" y="66247"/>
                      <a:pt x="75191" y="64155"/>
                      <a:pt x="70811" y="62634"/>
                    </a:cubicBezTo>
                    <a:lnTo>
                      <a:pt x="70811" y="135370"/>
                    </a:lnTo>
                    <a:cubicBezTo>
                      <a:pt x="70811" y="141836"/>
                      <a:pt x="60148" y="144878"/>
                      <a:pt x="57768" y="148396"/>
                    </a:cubicBezTo>
                    <a:cubicBezTo>
                      <a:pt x="55387" y="151914"/>
                      <a:pt x="40535" y="148967"/>
                      <a:pt x="32252" y="148967"/>
                    </a:cubicBezTo>
                    <a:cubicBezTo>
                      <a:pt x="23969" y="148967"/>
                      <a:pt x="25778" y="140695"/>
                      <a:pt x="21588" y="134705"/>
                    </a:cubicBezTo>
                    <a:cubicBezTo>
                      <a:pt x="17399" y="128715"/>
                      <a:pt x="10354" y="136511"/>
                      <a:pt x="10354" y="140695"/>
                    </a:cubicBezTo>
                    <a:cubicBezTo>
                      <a:pt x="10354" y="144878"/>
                      <a:pt x="6641" y="143167"/>
                      <a:pt x="1785" y="142691"/>
                    </a:cubicBezTo>
                    <a:cubicBezTo>
                      <a:pt x="8134" y="152695"/>
                      <a:pt x="13189" y="163461"/>
                      <a:pt x="16828" y="174733"/>
                    </a:cubicBezTo>
                    <a:cubicBezTo>
                      <a:pt x="21588" y="190422"/>
                      <a:pt x="33109" y="205159"/>
                      <a:pt x="35870" y="214287"/>
                    </a:cubicBezTo>
                    <a:cubicBezTo>
                      <a:pt x="38631" y="223415"/>
                      <a:pt x="42058" y="232067"/>
                      <a:pt x="35870" y="233303"/>
                    </a:cubicBezTo>
                    <a:cubicBezTo>
                      <a:pt x="29681" y="234539"/>
                      <a:pt x="29586" y="239578"/>
                      <a:pt x="35870" y="249657"/>
                    </a:cubicBezTo>
                    <a:cubicBezTo>
                      <a:pt x="42153" y="259735"/>
                      <a:pt x="36727" y="265630"/>
                      <a:pt x="42344" y="266771"/>
                    </a:cubicBezTo>
                    <a:cubicBezTo>
                      <a:pt x="47961" y="267912"/>
                      <a:pt x="46247" y="271525"/>
                      <a:pt x="50627" y="271811"/>
                    </a:cubicBezTo>
                    <a:cubicBezTo>
                      <a:pt x="55006" y="272096"/>
                      <a:pt x="58339" y="276565"/>
                      <a:pt x="61290" y="280368"/>
                    </a:cubicBezTo>
                    <a:cubicBezTo>
                      <a:pt x="64245" y="283786"/>
                      <a:pt x="69415" y="284166"/>
                      <a:pt x="72839" y="281215"/>
                    </a:cubicBezTo>
                    <a:cubicBezTo>
                      <a:pt x="73414" y="280720"/>
                      <a:pt x="73917" y="280146"/>
                      <a:pt x="74334" y="279512"/>
                    </a:cubicBezTo>
                    <a:cubicBezTo>
                      <a:pt x="77666" y="274758"/>
                      <a:pt x="87663" y="273332"/>
                      <a:pt x="98040" y="273332"/>
                    </a:cubicBezTo>
                    <a:cubicBezTo>
                      <a:pt x="108418" y="273332"/>
                      <a:pt x="106324" y="268863"/>
                      <a:pt x="116416" y="265916"/>
                    </a:cubicBezTo>
                    <a:cubicBezTo>
                      <a:pt x="126487" y="262973"/>
                      <a:pt x="137192" y="262973"/>
                      <a:pt x="147263" y="265916"/>
                    </a:cubicBezTo>
                    <a:cubicBezTo>
                      <a:pt x="153627" y="268197"/>
                      <a:pt x="160699" y="267314"/>
                      <a:pt x="166305" y="263539"/>
                    </a:cubicBezTo>
                    <a:cubicBezTo>
                      <a:pt x="170494" y="260876"/>
                      <a:pt x="178491" y="267722"/>
                      <a:pt x="179063" y="260876"/>
                    </a:cubicBezTo>
                    <a:cubicBezTo>
                      <a:pt x="179634" y="254031"/>
                      <a:pt x="187917" y="255266"/>
                      <a:pt x="195629" y="255266"/>
                    </a:cubicBezTo>
                    <a:cubicBezTo>
                      <a:pt x="203341" y="255266"/>
                      <a:pt x="222002" y="243096"/>
                      <a:pt x="236854" y="229214"/>
                    </a:cubicBezTo>
                    <a:cubicBezTo>
                      <a:pt x="254653" y="211442"/>
                      <a:pt x="270602" y="191914"/>
                      <a:pt x="284458" y="170930"/>
                    </a:cubicBezTo>
                    <a:cubicBezTo>
                      <a:pt x="292391" y="158965"/>
                      <a:pt x="302011" y="148205"/>
                      <a:pt x="313021" y="138983"/>
                    </a:cubicBezTo>
                    <a:cubicBezTo>
                      <a:pt x="318067" y="134325"/>
                      <a:pt x="321018" y="117971"/>
                      <a:pt x="322542" y="105991"/>
                    </a:cubicBezTo>
                    <a:cubicBezTo>
                      <a:pt x="317958" y="105974"/>
                      <a:pt x="313378" y="106260"/>
                      <a:pt x="308832" y="106846"/>
                    </a:cubicBezTo>
                    <a:close/>
                    <a:moveTo>
                      <a:pt x="247041" y="173402"/>
                    </a:moveTo>
                    <a:cubicBezTo>
                      <a:pt x="247041" y="178156"/>
                      <a:pt x="236378" y="172166"/>
                      <a:pt x="233998" y="176920"/>
                    </a:cubicBezTo>
                    <a:cubicBezTo>
                      <a:pt x="231618" y="181674"/>
                      <a:pt x="229238" y="187569"/>
                      <a:pt x="229238" y="187569"/>
                    </a:cubicBezTo>
                    <a:lnTo>
                      <a:pt x="220954" y="186428"/>
                    </a:lnTo>
                    <a:lnTo>
                      <a:pt x="209149" y="169789"/>
                    </a:lnTo>
                    <a:cubicBezTo>
                      <a:pt x="209149" y="169789"/>
                      <a:pt x="218669" y="156859"/>
                      <a:pt x="220954" y="152105"/>
                    </a:cubicBezTo>
                    <a:cubicBezTo>
                      <a:pt x="223239" y="147351"/>
                      <a:pt x="238758" y="139079"/>
                      <a:pt x="241139" y="143833"/>
                    </a:cubicBezTo>
                    <a:cubicBezTo>
                      <a:pt x="243519" y="148587"/>
                      <a:pt x="254182" y="154482"/>
                      <a:pt x="254182" y="159140"/>
                    </a:cubicBezTo>
                    <a:cubicBezTo>
                      <a:pt x="254182" y="163799"/>
                      <a:pt x="246946" y="168268"/>
                      <a:pt x="246946" y="173402"/>
                    </a:cubicBezTo>
                    <a:close/>
                  </a:path>
                </a:pathLst>
              </a:custGeom>
              <a:solidFill>
                <a:srgbClr val="413408">
                  <a:alpha val="20000"/>
                </a:srgbClr>
              </a:solidFill>
              <a:ln w="9525" cap="flat" cmpd="sng">
                <a:solidFill>
                  <a:srgbClr val="FFFFFF">
                    <a:alpha val="69411"/>
                  </a:srgbClr>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300"/>
                  <a:buFont typeface="Calibri"/>
                  <a:buNone/>
                </a:pPr>
                <a:endParaRPr sz="1300" b="1" i="0" u="none" strike="noStrike" cap="none">
                  <a:solidFill>
                    <a:srgbClr val="181717"/>
                  </a:solidFill>
                  <a:latin typeface="Calibri"/>
                  <a:ea typeface="Calibri"/>
                  <a:cs typeface="Calibri"/>
                  <a:sym typeface="Calibri"/>
                </a:endParaRPr>
              </a:p>
            </p:txBody>
          </p:sp>
          <p:sp>
            <p:nvSpPr>
              <p:cNvPr id="303" name="Google Shape;303;p2"/>
              <p:cNvSpPr/>
              <p:nvPr/>
            </p:nvSpPr>
            <p:spPr>
              <a:xfrm>
                <a:off x="6115273" y="4631802"/>
                <a:ext cx="245882" cy="266014"/>
              </a:xfrm>
              <a:custGeom>
                <a:avLst/>
                <a:gdLst/>
                <a:ahLst/>
                <a:cxnLst/>
                <a:rect l="l" t="t" r="r" b="b"/>
                <a:pathLst>
                  <a:path w="228499" h="247208" extrusionOk="0">
                    <a:moveTo>
                      <a:pt x="14543" y="229637"/>
                    </a:moveTo>
                    <a:cubicBezTo>
                      <a:pt x="19494" y="229637"/>
                      <a:pt x="16543" y="236673"/>
                      <a:pt x="23493" y="233631"/>
                    </a:cubicBezTo>
                    <a:cubicBezTo>
                      <a:pt x="29570" y="230551"/>
                      <a:pt x="36832" y="230950"/>
                      <a:pt x="42535" y="234676"/>
                    </a:cubicBezTo>
                    <a:cubicBezTo>
                      <a:pt x="47854" y="238271"/>
                      <a:pt x="54213" y="240009"/>
                      <a:pt x="60624" y="239620"/>
                    </a:cubicBezTo>
                    <a:lnTo>
                      <a:pt x="129745" y="239621"/>
                    </a:lnTo>
                    <a:lnTo>
                      <a:pt x="136791" y="246657"/>
                    </a:lnTo>
                    <a:cubicBezTo>
                      <a:pt x="136791" y="246657"/>
                      <a:pt x="174874" y="243614"/>
                      <a:pt x="180872" y="246657"/>
                    </a:cubicBezTo>
                    <a:cubicBezTo>
                      <a:pt x="191231" y="248445"/>
                      <a:pt x="201866" y="247761"/>
                      <a:pt x="211910" y="244660"/>
                    </a:cubicBezTo>
                    <a:cubicBezTo>
                      <a:pt x="213716" y="244083"/>
                      <a:pt x="215561" y="243638"/>
                      <a:pt x="217432" y="243329"/>
                    </a:cubicBezTo>
                    <a:lnTo>
                      <a:pt x="194487" y="212142"/>
                    </a:lnTo>
                    <a:lnTo>
                      <a:pt x="196581" y="145586"/>
                    </a:lnTo>
                    <a:lnTo>
                      <a:pt x="226286" y="146537"/>
                    </a:lnTo>
                    <a:lnTo>
                      <a:pt x="231428" y="141498"/>
                    </a:lnTo>
                    <a:lnTo>
                      <a:pt x="235712" y="101659"/>
                    </a:lnTo>
                    <a:cubicBezTo>
                      <a:pt x="233996" y="100839"/>
                      <a:pt x="232000" y="100839"/>
                      <a:pt x="230285" y="101659"/>
                    </a:cubicBezTo>
                    <a:cubicBezTo>
                      <a:pt x="224559" y="103578"/>
                      <a:pt x="218476" y="104195"/>
                      <a:pt x="212481" y="103466"/>
                    </a:cubicBezTo>
                    <a:cubicBezTo>
                      <a:pt x="206292" y="103466"/>
                      <a:pt x="205436" y="109646"/>
                      <a:pt x="201818" y="108790"/>
                    </a:cubicBezTo>
                    <a:cubicBezTo>
                      <a:pt x="198200" y="107935"/>
                      <a:pt x="200961" y="97190"/>
                      <a:pt x="201818" y="92817"/>
                    </a:cubicBezTo>
                    <a:cubicBezTo>
                      <a:pt x="202674" y="88443"/>
                      <a:pt x="196486" y="80361"/>
                      <a:pt x="192297" y="76843"/>
                    </a:cubicBezTo>
                    <a:cubicBezTo>
                      <a:pt x="188108" y="73325"/>
                      <a:pt x="197628" y="51076"/>
                      <a:pt x="194963" y="48319"/>
                    </a:cubicBezTo>
                    <a:cubicBezTo>
                      <a:pt x="192145" y="43494"/>
                      <a:pt x="190913" y="37907"/>
                      <a:pt x="191440" y="32346"/>
                    </a:cubicBezTo>
                    <a:cubicBezTo>
                      <a:pt x="191440" y="26071"/>
                      <a:pt x="186965" y="29683"/>
                      <a:pt x="178111" y="29683"/>
                    </a:cubicBezTo>
                    <a:cubicBezTo>
                      <a:pt x="169257" y="29683"/>
                      <a:pt x="168590" y="25215"/>
                      <a:pt x="168590" y="25215"/>
                    </a:cubicBezTo>
                    <a:cubicBezTo>
                      <a:pt x="163353" y="23797"/>
                      <a:pt x="157832" y="23797"/>
                      <a:pt x="152595" y="25215"/>
                    </a:cubicBezTo>
                    <a:cubicBezTo>
                      <a:pt x="147264" y="27877"/>
                      <a:pt x="148215" y="44231"/>
                      <a:pt x="144597" y="42995"/>
                    </a:cubicBezTo>
                    <a:cubicBezTo>
                      <a:pt x="136769" y="42791"/>
                      <a:pt x="128967" y="43982"/>
                      <a:pt x="121557" y="46513"/>
                    </a:cubicBezTo>
                    <a:cubicBezTo>
                      <a:pt x="112608" y="49175"/>
                      <a:pt x="109085" y="44801"/>
                      <a:pt x="104610" y="34152"/>
                    </a:cubicBezTo>
                    <a:cubicBezTo>
                      <a:pt x="100135" y="23503"/>
                      <a:pt x="95089" y="27021"/>
                      <a:pt x="96613" y="19034"/>
                    </a:cubicBezTo>
                    <a:cubicBezTo>
                      <a:pt x="97327" y="13190"/>
                      <a:pt x="96089" y="7274"/>
                      <a:pt x="93090" y="2205"/>
                    </a:cubicBezTo>
                    <a:cubicBezTo>
                      <a:pt x="93090" y="2205"/>
                      <a:pt x="34442" y="1255"/>
                      <a:pt x="28158" y="2205"/>
                    </a:cubicBezTo>
                    <a:cubicBezTo>
                      <a:pt x="24039" y="3522"/>
                      <a:pt x="20199" y="5585"/>
                      <a:pt x="16828" y="8290"/>
                    </a:cubicBezTo>
                    <a:cubicBezTo>
                      <a:pt x="21620" y="22665"/>
                      <a:pt x="27508" y="36651"/>
                      <a:pt x="34442" y="50126"/>
                    </a:cubicBezTo>
                    <a:cubicBezTo>
                      <a:pt x="37108" y="55736"/>
                      <a:pt x="31205" y="60775"/>
                      <a:pt x="31205" y="71139"/>
                    </a:cubicBezTo>
                    <a:cubicBezTo>
                      <a:pt x="31205" y="81502"/>
                      <a:pt x="42439" y="100423"/>
                      <a:pt x="43582" y="113069"/>
                    </a:cubicBezTo>
                    <a:cubicBezTo>
                      <a:pt x="44724" y="125714"/>
                      <a:pt x="36441" y="133796"/>
                      <a:pt x="29396" y="142163"/>
                    </a:cubicBezTo>
                    <a:cubicBezTo>
                      <a:pt x="21046" y="153215"/>
                      <a:pt x="15996" y="166400"/>
                      <a:pt x="14829" y="180196"/>
                    </a:cubicBezTo>
                    <a:cubicBezTo>
                      <a:pt x="14829" y="191700"/>
                      <a:pt x="4165" y="203015"/>
                      <a:pt x="4451" y="208720"/>
                    </a:cubicBezTo>
                    <a:cubicBezTo>
                      <a:pt x="4338" y="217749"/>
                      <a:pt x="3446" y="226751"/>
                      <a:pt x="1785" y="235627"/>
                    </a:cubicBezTo>
                    <a:lnTo>
                      <a:pt x="1785" y="236388"/>
                    </a:lnTo>
                    <a:lnTo>
                      <a:pt x="8069" y="234771"/>
                    </a:lnTo>
                    <a:cubicBezTo>
                      <a:pt x="9140" y="232018"/>
                      <a:pt x="11615" y="230055"/>
                      <a:pt x="14543" y="229637"/>
                    </a:cubicBezTo>
                    <a:close/>
                  </a:path>
                </a:pathLst>
              </a:custGeom>
              <a:solidFill>
                <a:srgbClr val="413408">
                  <a:alpha val="20000"/>
                </a:srgbClr>
              </a:solidFill>
              <a:ln w="9525" cap="flat" cmpd="sng">
                <a:solidFill>
                  <a:srgbClr val="FFFFFF">
                    <a:alpha val="69411"/>
                  </a:srgbClr>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300"/>
                  <a:buFont typeface="Calibri"/>
                  <a:buNone/>
                </a:pPr>
                <a:endParaRPr sz="1300" b="1" i="0" u="none" strike="noStrike" cap="none">
                  <a:solidFill>
                    <a:srgbClr val="181717"/>
                  </a:solidFill>
                  <a:latin typeface="Calibri"/>
                  <a:ea typeface="Calibri"/>
                  <a:cs typeface="Calibri"/>
                  <a:sym typeface="Calibri"/>
                </a:endParaRPr>
              </a:p>
            </p:txBody>
          </p:sp>
          <p:sp>
            <p:nvSpPr>
              <p:cNvPr id="304" name="Google Shape;304;p2"/>
              <p:cNvSpPr/>
              <p:nvPr/>
            </p:nvSpPr>
            <p:spPr>
              <a:xfrm>
                <a:off x="6322634" y="4681778"/>
                <a:ext cx="245882" cy="214857"/>
              </a:xfrm>
              <a:custGeom>
                <a:avLst/>
                <a:gdLst/>
                <a:ahLst/>
                <a:cxnLst/>
                <a:rect l="l" t="t" r="r" b="b"/>
                <a:pathLst>
                  <a:path w="228499" h="199668" extrusionOk="0">
                    <a:moveTo>
                      <a:pt x="179253" y="9960"/>
                    </a:moveTo>
                    <a:cubicBezTo>
                      <a:pt x="173934" y="8220"/>
                      <a:pt x="169014" y="5440"/>
                      <a:pt x="164781" y="1783"/>
                    </a:cubicBezTo>
                    <a:cubicBezTo>
                      <a:pt x="160973" y="6061"/>
                      <a:pt x="147359" y="5301"/>
                      <a:pt x="140694" y="5301"/>
                    </a:cubicBezTo>
                    <a:cubicBezTo>
                      <a:pt x="134029" y="5301"/>
                      <a:pt x="139837" y="14809"/>
                      <a:pt x="135362" y="18612"/>
                    </a:cubicBezTo>
                    <a:cubicBezTo>
                      <a:pt x="130887" y="22415"/>
                      <a:pt x="129078" y="27549"/>
                      <a:pt x="132696" y="29261"/>
                    </a:cubicBezTo>
                    <a:cubicBezTo>
                      <a:pt x="136314" y="30972"/>
                      <a:pt x="131840" y="46185"/>
                      <a:pt x="131840" y="51510"/>
                    </a:cubicBezTo>
                    <a:cubicBezTo>
                      <a:pt x="131840" y="56834"/>
                      <a:pt x="124699" y="68339"/>
                      <a:pt x="127365" y="70526"/>
                    </a:cubicBezTo>
                    <a:cubicBezTo>
                      <a:pt x="130031" y="72713"/>
                      <a:pt x="134410" y="84693"/>
                      <a:pt x="140694" y="86499"/>
                    </a:cubicBezTo>
                    <a:cubicBezTo>
                      <a:pt x="146978" y="88306"/>
                      <a:pt x="151357" y="82030"/>
                      <a:pt x="154023" y="82030"/>
                    </a:cubicBezTo>
                    <a:cubicBezTo>
                      <a:pt x="156689" y="82030"/>
                      <a:pt x="156689" y="90017"/>
                      <a:pt x="156689" y="96293"/>
                    </a:cubicBezTo>
                    <a:cubicBezTo>
                      <a:pt x="156900" y="99618"/>
                      <a:pt x="155607" y="102863"/>
                      <a:pt x="153166" y="105135"/>
                    </a:cubicBezTo>
                    <a:cubicBezTo>
                      <a:pt x="153166" y="105135"/>
                      <a:pt x="143645" y="108653"/>
                      <a:pt x="138885" y="105135"/>
                    </a:cubicBezTo>
                    <a:cubicBezTo>
                      <a:pt x="134456" y="100544"/>
                      <a:pt x="131648" y="94635"/>
                      <a:pt x="130887" y="88306"/>
                    </a:cubicBezTo>
                    <a:cubicBezTo>
                      <a:pt x="130887" y="84693"/>
                      <a:pt x="120224" y="84693"/>
                      <a:pt x="115749" y="84693"/>
                    </a:cubicBezTo>
                    <a:cubicBezTo>
                      <a:pt x="111275" y="84693"/>
                      <a:pt x="106895" y="76706"/>
                      <a:pt x="105181" y="73188"/>
                    </a:cubicBezTo>
                    <a:cubicBezTo>
                      <a:pt x="103467" y="69670"/>
                      <a:pt x="98040" y="74044"/>
                      <a:pt x="98040" y="76706"/>
                    </a:cubicBezTo>
                    <a:cubicBezTo>
                      <a:pt x="98040" y="79368"/>
                      <a:pt x="93566" y="79368"/>
                      <a:pt x="89091" y="79368"/>
                    </a:cubicBezTo>
                    <a:cubicBezTo>
                      <a:pt x="84616" y="79368"/>
                      <a:pt x="75762" y="72332"/>
                      <a:pt x="72239" y="74044"/>
                    </a:cubicBezTo>
                    <a:cubicBezTo>
                      <a:pt x="68716" y="75755"/>
                      <a:pt x="65099" y="67864"/>
                      <a:pt x="66051" y="64536"/>
                    </a:cubicBezTo>
                    <a:cubicBezTo>
                      <a:pt x="67003" y="61208"/>
                      <a:pt x="57101" y="63680"/>
                      <a:pt x="53578" y="65487"/>
                    </a:cubicBezTo>
                    <a:cubicBezTo>
                      <a:pt x="50056" y="67293"/>
                      <a:pt x="48247" y="61018"/>
                      <a:pt x="48247" y="61018"/>
                    </a:cubicBezTo>
                    <a:cubicBezTo>
                      <a:pt x="46943" y="58908"/>
                      <a:pt x="45146" y="57146"/>
                      <a:pt x="43010" y="55883"/>
                    </a:cubicBezTo>
                    <a:lnTo>
                      <a:pt x="38726" y="95722"/>
                    </a:lnTo>
                    <a:lnTo>
                      <a:pt x="33585" y="100761"/>
                    </a:lnTo>
                    <a:lnTo>
                      <a:pt x="3880" y="99810"/>
                    </a:lnTo>
                    <a:lnTo>
                      <a:pt x="1785" y="166367"/>
                    </a:lnTo>
                    <a:lnTo>
                      <a:pt x="24730" y="197553"/>
                    </a:lnTo>
                    <a:cubicBezTo>
                      <a:pt x="36631" y="195176"/>
                      <a:pt x="61290" y="191753"/>
                      <a:pt x="61290" y="195842"/>
                    </a:cubicBezTo>
                    <a:cubicBezTo>
                      <a:pt x="61467" y="197497"/>
                      <a:pt x="62021" y="199091"/>
                      <a:pt x="62909" y="200500"/>
                    </a:cubicBezTo>
                    <a:cubicBezTo>
                      <a:pt x="66217" y="199511"/>
                      <a:pt x="69643" y="198967"/>
                      <a:pt x="73096" y="198884"/>
                    </a:cubicBezTo>
                    <a:cubicBezTo>
                      <a:pt x="77856" y="199549"/>
                      <a:pt x="93851" y="205445"/>
                      <a:pt x="98612" y="203068"/>
                    </a:cubicBezTo>
                    <a:cubicBezTo>
                      <a:pt x="103372" y="200691"/>
                      <a:pt x="111655" y="182910"/>
                      <a:pt x="119367" y="180533"/>
                    </a:cubicBezTo>
                    <a:cubicBezTo>
                      <a:pt x="127079" y="178156"/>
                      <a:pt x="137742" y="169885"/>
                      <a:pt x="137742" y="166367"/>
                    </a:cubicBezTo>
                    <a:cubicBezTo>
                      <a:pt x="137742" y="162849"/>
                      <a:pt x="137742" y="159236"/>
                      <a:pt x="148977" y="156288"/>
                    </a:cubicBezTo>
                    <a:lnTo>
                      <a:pt x="166210" y="155718"/>
                    </a:lnTo>
                    <a:lnTo>
                      <a:pt x="167352" y="155718"/>
                    </a:lnTo>
                    <a:lnTo>
                      <a:pt x="163163" y="140885"/>
                    </a:lnTo>
                    <a:cubicBezTo>
                      <a:pt x="163163" y="140885"/>
                      <a:pt x="215718" y="121299"/>
                      <a:pt x="218765" y="120823"/>
                    </a:cubicBezTo>
                    <a:cubicBezTo>
                      <a:pt x="216384" y="116164"/>
                      <a:pt x="214004" y="112646"/>
                      <a:pt x="215147" y="112076"/>
                    </a:cubicBezTo>
                    <a:cubicBezTo>
                      <a:pt x="216289" y="111505"/>
                      <a:pt x="218288" y="96673"/>
                      <a:pt x="218288" y="92584"/>
                    </a:cubicBezTo>
                    <a:cubicBezTo>
                      <a:pt x="218288" y="88496"/>
                      <a:pt x="230570" y="91539"/>
                      <a:pt x="226476" y="87450"/>
                    </a:cubicBezTo>
                    <a:cubicBezTo>
                      <a:pt x="222382" y="83361"/>
                      <a:pt x="223430" y="59782"/>
                      <a:pt x="225429" y="54647"/>
                    </a:cubicBezTo>
                    <a:cubicBezTo>
                      <a:pt x="227428" y="49513"/>
                      <a:pt x="232570" y="54647"/>
                      <a:pt x="232570" y="50559"/>
                    </a:cubicBezTo>
                    <a:cubicBezTo>
                      <a:pt x="230723" y="42880"/>
                      <a:pt x="227497" y="35600"/>
                      <a:pt x="223049" y="29071"/>
                    </a:cubicBezTo>
                    <a:cubicBezTo>
                      <a:pt x="215132" y="23991"/>
                      <a:pt x="206454" y="20203"/>
                      <a:pt x="197343" y="17851"/>
                    </a:cubicBezTo>
                    <a:cubicBezTo>
                      <a:pt x="192582" y="16140"/>
                      <a:pt x="184394" y="9960"/>
                      <a:pt x="179253" y="9960"/>
                    </a:cubicBezTo>
                    <a:close/>
                  </a:path>
                </a:pathLst>
              </a:custGeom>
              <a:solidFill>
                <a:srgbClr val="413408">
                  <a:alpha val="20000"/>
                </a:srgbClr>
              </a:solidFill>
              <a:ln w="9525" cap="flat" cmpd="sng">
                <a:solidFill>
                  <a:srgbClr val="FFFFFF">
                    <a:alpha val="69411"/>
                  </a:srgbClr>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300"/>
                  <a:buFont typeface="Calibri"/>
                  <a:buNone/>
                </a:pPr>
                <a:endParaRPr sz="1300" b="1" i="0" u="none" strike="noStrike" cap="none">
                  <a:solidFill>
                    <a:srgbClr val="181717"/>
                  </a:solidFill>
                  <a:latin typeface="Calibri"/>
                  <a:ea typeface="Calibri"/>
                  <a:cs typeface="Calibri"/>
                  <a:sym typeface="Calibri"/>
                </a:endParaRPr>
              </a:p>
            </p:txBody>
          </p:sp>
          <p:sp>
            <p:nvSpPr>
              <p:cNvPr id="305" name="Google Shape;305;p2"/>
              <p:cNvSpPr/>
              <p:nvPr/>
            </p:nvSpPr>
            <p:spPr>
              <a:xfrm>
                <a:off x="6470134" y="4526874"/>
                <a:ext cx="40980" cy="30694"/>
              </a:xfrm>
              <a:custGeom>
                <a:avLst/>
                <a:gdLst/>
                <a:ahLst/>
                <a:cxnLst/>
                <a:rect l="l" t="t" r="r" b="b"/>
                <a:pathLst>
                  <a:path w="38083" h="28524" extrusionOk="0">
                    <a:moveTo>
                      <a:pt x="33802" y="1783"/>
                    </a:moveTo>
                    <a:cubicBezTo>
                      <a:pt x="30040" y="2728"/>
                      <a:pt x="26350" y="3935"/>
                      <a:pt x="22758" y="5396"/>
                    </a:cubicBezTo>
                    <a:cubicBezTo>
                      <a:pt x="19771" y="7231"/>
                      <a:pt x="16190" y="7844"/>
                      <a:pt x="12761" y="7107"/>
                    </a:cubicBezTo>
                    <a:cubicBezTo>
                      <a:pt x="12125" y="7955"/>
                      <a:pt x="11269" y="8613"/>
                      <a:pt x="10286" y="9009"/>
                    </a:cubicBezTo>
                    <a:cubicBezTo>
                      <a:pt x="5430" y="10815"/>
                      <a:pt x="6287" y="21940"/>
                      <a:pt x="6287" y="21940"/>
                    </a:cubicBezTo>
                    <a:cubicBezTo>
                      <a:pt x="3504" y="22334"/>
                      <a:pt x="1529" y="24852"/>
                      <a:pt x="1812" y="27645"/>
                    </a:cubicBezTo>
                    <a:cubicBezTo>
                      <a:pt x="1746" y="30239"/>
                      <a:pt x="3361" y="32580"/>
                      <a:pt x="5811" y="33444"/>
                    </a:cubicBezTo>
                    <a:cubicBezTo>
                      <a:pt x="8047" y="33486"/>
                      <a:pt x="10276" y="33708"/>
                      <a:pt x="12476" y="34110"/>
                    </a:cubicBezTo>
                    <a:cubicBezTo>
                      <a:pt x="23710" y="36107"/>
                      <a:pt x="22758" y="27930"/>
                      <a:pt x="22758" y="27930"/>
                    </a:cubicBezTo>
                    <a:cubicBezTo>
                      <a:pt x="22758" y="27930"/>
                      <a:pt x="39134" y="28976"/>
                      <a:pt x="40181" y="23841"/>
                    </a:cubicBezTo>
                    <a:cubicBezTo>
                      <a:pt x="40299" y="19208"/>
                      <a:pt x="39217" y="14623"/>
                      <a:pt x="37039" y="10530"/>
                    </a:cubicBezTo>
                    <a:close/>
                  </a:path>
                </a:pathLst>
              </a:custGeom>
              <a:solidFill>
                <a:srgbClr val="413408">
                  <a:alpha val="20000"/>
                </a:srgbClr>
              </a:solidFill>
              <a:ln w="9525" cap="flat" cmpd="sng">
                <a:solidFill>
                  <a:srgbClr val="FFFFFF">
                    <a:alpha val="69411"/>
                  </a:srgbClr>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300"/>
                  <a:buFont typeface="Calibri"/>
                  <a:buNone/>
                </a:pPr>
                <a:endParaRPr sz="1300" b="1" i="0" u="none" strike="noStrike" cap="none">
                  <a:solidFill>
                    <a:srgbClr val="181717"/>
                  </a:solidFill>
                  <a:latin typeface="Calibri"/>
                  <a:ea typeface="Calibri"/>
                  <a:cs typeface="Calibri"/>
                  <a:sym typeface="Calibri"/>
                </a:endParaRPr>
              </a:p>
            </p:txBody>
          </p:sp>
          <p:sp>
            <p:nvSpPr>
              <p:cNvPr id="306" name="Google Shape;306;p2"/>
              <p:cNvSpPr/>
              <p:nvPr/>
            </p:nvSpPr>
            <p:spPr>
              <a:xfrm>
                <a:off x="6729671" y="4240581"/>
                <a:ext cx="225391" cy="296709"/>
              </a:xfrm>
              <a:custGeom>
                <a:avLst/>
                <a:gdLst/>
                <a:ahLst/>
                <a:cxnLst/>
                <a:rect l="l" t="t" r="r" b="b"/>
                <a:pathLst>
                  <a:path w="209457" h="275732" extrusionOk="0">
                    <a:moveTo>
                      <a:pt x="50437" y="51816"/>
                    </a:moveTo>
                    <a:cubicBezTo>
                      <a:pt x="53959" y="53622"/>
                      <a:pt x="59957" y="62940"/>
                      <a:pt x="63766" y="63796"/>
                    </a:cubicBezTo>
                    <a:cubicBezTo>
                      <a:pt x="67574" y="64652"/>
                      <a:pt x="89948" y="72258"/>
                      <a:pt x="104229" y="78058"/>
                    </a:cubicBezTo>
                    <a:cubicBezTo>
                      <a:pt x="112899" y="81922"/>
                      <a:pt x="122253" y="84023"/>
                      <a:pt x="131745" y="84238"/>
                    </a:cubicBezTo>
                    <a:cubicBezTo>
                      <a:pt x="136219" y="84238"/>
                      <a:pt x="142884" y="85569"/>
                      <a:pt x="138885" y="88707"/>
                    </a:cubicBezTo>
                    <a:cubicBezTo>
                      <a:pt x="134886" y="91845"/>
                      <a:pt x="91281" y="135772"/>
                      <a:pt x="85473" y="141952"/>
                    </a:cubicBezTo>
                    <a:cubicBezTo>
                      <a:pt x="79666" y="148132"/>
                      <a:pt x="75952" y="145945"/>
                      <a:pt x="63290" y="145945"/>
                    </a:cubicBezTo>
                    <a:cubicBezTo>
                      <a:pt x="50627" y="145945"/>
                      <a:pt x="40630" y="160112"/>
                      <a:pt x="37108" y="159732"/>
                    </a:cubicBezTo>
                    <a:cubicBezTo>
                      <a:pt x="31613" y="160019"/>
                      <a:pt x="26159" y="160847"/>
                      <a:pt x="20827" y="162204"/>
                    </a:cubicBezTo>
                    <a:lnTo>
                      <a:pt x="11306" y="176181"/>
                    </a:lnTo>
                    <a:lnTo>
                      <a:pt x="1785" y="190538"/>
                    </a:lnTo>
                    <a:lnTo>
                      <a:pt x="2833" y="262228"/>
                    </a:lnTo>
                    <a:lnTo>
                      <a:pt x="12353" y="278012"/>
                    </a:lnTo>
                    <a:cubicBezTo>
                      <a:pt x="20161" y="267553"/>
                      <a:pt x="40916" y="247396"/>
                      <a:pt x="56815" y="231042"/>
                    </a:cubicBezTo>
                    <a:cubicBezTo>
                      <a:pt x="66474" y="219789"/>
                      <a:pt x="78416" y="210714"/>
                      <a:pt x="91852" y="204420"/>
                    </a:cubicBezTo>
                    <a:cubicBezTo>
                      <a:pt x="110725" y="190614"/>
                      <a:pt x="127496" y="174153"/>
                      <a:pt x="141646" y="155548"/>
                    </a:cubicBezTo>
                    <a:cubicBezTo>
                      <a:pt x="151833" y="142522"/>
                      <a:pt x="163258" y="128070"/>
                      <a:pt x="164686" y="118562"/>
                    </a:cubicBezTo>
                    <a:cubicBezTo>
                      <a:pt x="168483" y="107053"/>
                      <a:pt x="174644" y="96464"/>
                      <a:pt x="182776" y="87471"/>
                    </a:cubicBezTo>
                    <a:cubicBezTo>
                      <a:pt x="191744" y="75677"/>
                      <a:pt x="198222" y="62189"/>
                      <a:pt x="201818" y="47822"/>
                    </a:cubicBezTo>
                    <a:cubicBezTo>
                      <a:pt x="201818" y="40786"/>
                      <a:pt x="207720" y="25669"/>
                      <a:pt x="208673" y="12928"/>
                    </a:cubicBezTo>
                    <a:cubicBezTo>
                      <a:pt x="209625" y="187"/>
                      <a:pt x="199152" y="-954"/>
                      <a:pt x="195629" y="6082"/>
                    </a:cubicBezTo>
                    <a:cubicBezTo>
                      <a:pt x="192106" y="13118"/>
                      <a:pt x="167067" y="17967"/>
                      <a:pt x="150596" y="18252"/>
                    </a:cubicBezTo>
                    <a:cubicBezTo>
                      <a:pt x="134125" y="18538"/>
                      <a:pt x="124509" y="20059"/>
                      <a:pt x="118606" y="25669"/>
                    </a:cubicBezTo>
                    <a:cubicBezTo>
                      <a:pt x="112703" y="31278"/>
                      <a:pt x="97850" y="24147"/>
                      <a:pt x="92519" y="30423"/>
                    </a:cubicBezTo>
                    <a:cubicBezTo>
                      <a:pt x="87187" y="36698"/>
                      <a:pt x="66146" y="41927"/>
                      <a:pt x="59291" y="27760"/>
                    </a:cubicBezTo>
                    <a:cubicBezTo>
                      <a:pt x="57146" y="22975"/>
                      <a:pt x="53549" y="18983"/>
                      <a:pt x="49009" y="16351"/>
                    </a:cubicBezTo>
                    <a:cubicBezTo>
                      <a:pt x="43296" y="22151"/>
                      <a:pt x="36441" y="30803"/>
                      <a:pt x="37679" y="33655"/>
                    </a:cubicBezTo>
                    <a:cubicBezTo>
                      <a:pt x="40734" y="40465"/>
                      <a:pt x="45064" y="46629"/>
                      <a:pt x="50437" y="51816"/>
                    </a:cubicBezTo>
                    <a:close/>
                  </a:path>
                </a:pathLst>
              </a:custGeom>
              <a:solidFill>
                <a:srgbClr val="BED4D2"/>
              </a:solidFill>
              <a:ln w="9525" cap="flat" cmpd="sng">
                <a:solidFill>
                  <a:srgbClr val="FFFFFF">
                    <a:alpha val="69411"/>
                  </a:srgbClr>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300"/>
                  <a:buFont typeface="Calibri"/>
                  <a:buNone/>
                </a:pPr>
                <a:endParaRPr sz="1300" b="1" i="0" u="none" strike="noStrike" cap="none">
                  <a:solidFill>
                    <a:srgbClr val="181717"/>
                  </a:solidFill>
                  <a:latin typeface="Calibri"/>
                  <a:ea typeface="Calibri"/>
                  <a:cs typeface="Calibri"/>
                  <a:sym typeface="Calibri"/>
                </a:endParaRPr>
              </a:p>
            </p:txBody>
          </p:sp>
          <p:sp>
            <p:nvSpPr>
              <p:cNvPr id="307" name="Google Shape;307;p2"/>
              <p:cNvSpPr/>
              <p:nvPr/>
            </p:nvSpPr>
            <p:spPr>
              <a:xfrm>
                <a:off x="5577816" y="3691125"/>
                <a:ext cx="256126" cy="204626"/>
              </a:xfrm>
              <a:custGeom>
                <a:avLst/>
                <a:gdLst/>
                <a:ahLst/>
                <a:cxnLst/>
                <a:rect l="l" t="t" r="r" b="b"/>
                <a:pathLst>
                  <a:path w="238020" h="190160" extrusionOk="0">
                    <a:moveTo>
                      <a:pt x="90709" y="192090"/>
                    </a:moveTo>
                    <a:cubicBezTo>
                      <a:pt x="90709" y="178969"/>
                      <a:pt x="89948" y="166133"/>
                      <a:pt x="90233" y="164802"/>
                    </a:cubicBezTo>
                    <a:cubicBezTo>
                      <a:pt x="100293" y="156978"/>
                      <a:pt x="110994" y="150013"/>
                      <a:pt x="122223" y="143980"/>
                    </a:cubicBezTo>
                    <a:cubicBezTo>
                      <a:pt x="126793" y="141317"/>
                      <a:pt x="135267" y="145216"/>
                      <a:pt x="135267" y="140081"/>
                    </a:cubicBezTo>
                    <a:cubicBezTo>
                      <a:pt x="135267" y="134947"/>
                      <a:pt x="146406" y="137419"/>
                      <a:pt x="152975" y="136088"/>
                    </a:cubicBezTo>
                    <a:cubicBezTo>
                      <a:pt x="158918" y="135408"/>
                      <a:pt x="163392" y="130366"/>
                      <a:pt x="163353" y="124393"/>
                    </a:cubicBezTo>
                    <a:cubicBezTo>
                      <a:pt x="163353" y="118498"/>
                      <a:pt x="172874" y="119829"/>
                      <a:pt x="178396" y="119164"/>
                    </a:cubicBezTo>
                    <a:cubicBezTo>
                      <a:pt x="183918" y="118498"/>
                      <a:pt x="183633" y="113269"/>
                      <a:pt x="187917" y="113269"/>
                    </a:cubicBezTo>
                    <a:cubicBezTo>
                      <a:pt x="192201" y="113269"/>
                      <a:pt x="189916" y="107374"/>
                      <a:pt x="190583" y="100908"/>
                    </a:cubicBezTo>
                    <a:cubicBezTo>
                      <a:pt x="191249" y="94443"/>
                      <a:pt x="191249" y="95679"/>
                      <a:pt x="197057" y="95679"/>
                    </a:cubicBezTo>
                    <a:cubicBezTo>
                      <a:pt x="202864" y="95679"/>
                      <a:pt x="208863" y="92446"/>
                      <a:pt x="208863" y="88453"/>
                    </a:cubicBezTo>
                    <a:cubicBezTo>
                      <a:pt x="208863" y="84459"/>
                      <a:pt x="234283" y="87217"/>
                      <a:pt x="238282" y="87217"/>
                    </a:cubicBezTo>
                    <a:cubicBezTo>
                      <a:pt x="242281" y="87217"/>
                      <a:pt x="243519" y="82653"/>
                      <a:pt x="242852" y="79325"/>
                    </a:cubicBezTo>
                    <a:cubicBezTo>
                      <a:pt x="242185" y="75997"/>
                      <a:pt x="238948" y="66299"/>
                      <a:pt x="234950" y="65634"/>
                    </a:cubicBezTo>
                    <a:cubicBezTo>
                      <a:pt x="230951" y="64968"/>
                      <a:pt x="233712" y="55270"/>
                      <a:pt x="233712" y="47378"/>
                    </a:cubicBezTo>
                    <a:cubicBezTo>
                      <a:pt x="234183" y="39968"/>
                      <a:pt x="232100" y="32620"/>
                      <a:pt x="227809" y="26556"/>
                    </a:cubicBezTo>
                    <a:cubicBezTo>
                      <a:pt x="226510" y="24603"/>
                      <a:pt x="225394" y="22534"/>
                      <a:pt x="224477" y="20375"/>
                    </a:cubicBezTo>
                    <a:cubicBezTo>
                      <a:pt x="217336" y="20375"/>
                      <a:pt x="208672" y="15146"/>
                      <a:pt x="201246" y="14956"/>
                    </a:cubicBezTo>
                    <a:cubicBezTo>
                      <a:pt x="190868" y="14956"/>
                      <a:pt x="174873" y="19995"/>
                      <a:pt x="167161" y="11343"/>
                    </a:cubicBezTo>
                    <a:cubicBezTo>
                      <a:pt x="159450" y="2691"/>
                      <a:pt x="154118" y="123"/>
                      <a:pt x="148120" y="2786"/>
                    </a:cubicBezTo>
                    <a:cubicBezTo>
                      <a:pt x="142122" y="5448"/>
                      <a:pt x="132125" y="35018"/>
                      <a:pt x="126222" y="43575"/>
                    </a:cubicBezTo>
                    <a:cubicBezTo>
                      <a:pt x="118293" y="52177"/>
                      <a:pt x="107344" y="57388"/>
                      <a:pt x="95660" y="58122"/>
                    </a:cubicBezTo>
                    <a:cubicBezTo>
                      <a:pt x="87663" y="58122"/>
                      <a:pt x="86806" y="70293"/>
                      <a:pt x="80617" y="75237"/>
                    </a:cubicBezTo>
                    <a:cubicBezTo>
                      <a:pt x="74429" y="80181"/>
                      <a:pt x="76714" y="88263"/>
                      <a:pt x="69287" y="94253"/>
                    </a:cubicBezTo>
                    <a:cubicBezTo>
                      <a:pt x="61861" y="100243"/>
                      <a:pt x="65479" y="118213"/>
                      <a:pt x="69287" y="124678"/>
                    </a:cubicBezTo>
                    <a:cubicBezTo>
                      <a:pt x="73096" y="131144"/>
                      <a:pt x="55673" y="151586"/>
                      <a:pt x="45581" y="157576"/>
                    </a:cubicBezTo>
                    <a:cubicBezTo>
                      <a:pt x="35489" y="163566"/>
                      <a:pt x="32252" y="174691"/>
                      <a:pt x="16257" y="177353"/>
                    </a:cubicBezTo>
                    <a:cubicBezTo>
                      <a:pt x="10818" y="178203"/>
                      <a:pt x="5770" y="180691"/>
                      <a:pt x="1785" y="184484"/>
                    </a:cubicBezTo>
                    <a:lnTo>
                      <a:pt x="76333" y="184484"/>
                    </a:lnTo>
                    <a:cubicBezTo>
                      <a:pt x="91757" y="184484"/>
                      <a:pt x="88234" y="187907"/>
                      <a:pt x="90709" y="192090"/>
                    </a:cubicBezTo>
                    <a:close/>
                  </a:path>
                </a:pathLst>
              </a:custGeom>
              <a:solidFill>
                <a:srgbClr val="413408">
                  <a:alpha val="20000"/>
                </a:srgbClr>
              </a:solidFill>
              <a:ln w="9525" cap="flat" cmpd="sng">
                <a:solidFill>
                  <a:srgbClr val="FFFFFF">
                    <a:alpha val="69411"/>
                  </a:srgbClr>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300"/>
                  <a:buFont typeface="Calibri"/>
                  <a:buNone/>
                </a:pPr>
                <a:endParaRPr sz="1300" b="1" i="0" u="none" strike="noStrike" cap="none">
                  <a:solidFill>
                    <a:srgbClr val="181717"/>
                  </a:solidFill>
                  <a:latin typeface="Calibri"/>
                  <a:ea typeface="Calibri"/>
                  <a:cs typeface="Calibri"/>
                  <a:sym typeface="Calibri"/>
                </a:endParaRPr>
              </a:p>
            </p:txBody>
          </p:sp>
          <p:sp>
            <p:nvSpPr>
              <p:cNvPr id="308" name="Google Shape;308;p2"/>
              <p:cNvSpPr/>
              <p:nvPr/>
            </p:nvSpPr>
            <p:spPr>
              <a:xfrm>
                <a:off x="6023081" y="3654851"/>
                <a:ext cx="92205" cy="173932"/>
              </a:xfrm>
              <a:custGeom>
                <a:avLst/>
                <a:gdLst/>
                <a:ahLst/>
                <a:cxnLst/>
                <a:rect l="l" t="t" r="r" b="b"/>
                <a:pathLst>
                  <a:path w="85687" h="161636" extrusionOk="0">
                    <a:moveTo>
                      <a:pt x="22624" y="40679"/>
                    </a:moveTo>
                    <a:cubicBezTo>
                      <a:pt x="25963" y="48278"/>
                      <a:pt x="23497" y="57174"/>
                      <a:pt x="16721" y="61977"/>
                    </a:cubicBezTo>
                    <a:cubicBezTo>
                      <a:pt x="11960" y="64354"/>
                      <a:pt x="8438" y="75003"/>
                      <a:pt x="3677" y="75003"/>
                    </a:cubicBezTo>
                    <a:cubicBezTo>
                      <a:pt x="-1083" y="75003"/>
                      <a:pt x="3677" y="92688"/>
                      <a:pt x="11960" y="96301"/>
                    </a:cubicBezTo>
                    <a:cubicBezTo>
                      <a:pt x="17477" y="98116"/>
                      <a:pt x="20944" y="103568"/>
                      <a:pt x="20243" y="109327"/>
                    </a:cubicBezTo>
                    <a:cubicBezTo>
                      <a:pt x="20243" y="112845"/>
                      <a:pt x="32144" y="116363"/>
                      <a:pt x="35667" y="121117"/>
                    </a:cubicBezTo>
                    <a:cubicBezTo>
                      <a:pt x="40921" y="132315"/>
                      <a:pt x="44144" y="144354"/>
                      <a:pt x="45188" y="156677"/>
                    </a:cubicBezTo>
                    <a:cubicBezTo>
                      <a:pt x="45175" y="158560"/>
                      <a:pt x="45776" y="160396"/>
                      <a:pt x="46902" y="161906"/>
                    </a:cubicBezTo>
                    <a:cubicBezTo>
                      <a:pt x="50165" y="160062"/>
                      <a:pt x="53016" y="157570"/>
                      <a:pt x="55280" y="154585"/>
                    </a:cubicBezTo>
                    <a:cubicBezTo>
                      <a:pt x="57991" y="149718"/>
                      <a:pt x="59215" y="144165"/>
                      <a:pt x="58803" y="138612"/>
                    </a:cubicBezTo>
                    <a:cubicBezTo>
                      <a:pt x="57476" y="135548"/>
                      <a:pt x="58198" y="131983"/>
                      <a:pt x="60612" y="129674"/>
                    </a:cubicBezTo>
                    <a:cubicBezTo>
                      <a:pt x="65472" y="124599"/>
                      <a:pt x="70588" y="119776"/>
                      <a:pt x="75940" y="115222"/>
                    </a:cubicBezTo>
                    <a:cubicBezTo>
                      <a:pt x="78035" y="114271"/>
                      <a:pt x="84890" y="115222"/>
                      <a:pt x="84509" y="108946"/>
                    </a:cubicBezTo>
                    <a:cubicBezTo>
                      <a:pt x="84532" y="105482"/>
                      <a:pt x="84754" y="102022"/>
                      <a:pt x="85175" y="98583"/>
                    </a:cubicBezTo>
                    <a:cubicBezTo>
                      <a:pt x="80320" y="95445"/>
                      <a:pt x="77464" y="91832"/>
                      <a:pt x="77464" y="90026"/>
                    </a:cubicBezTo>
                    <a:cubicBezTo>
                      <a:pt x="77464" y="86222"/>
                      <a:pt x="72132" y="79662"/>
                      <a:pt x="69181" y="83275"/>
                    </a:cubicBezTo>
                    <a:cubicBezTo>
                      <a:pt x="66229" y="86888"/>
                      <a:pt x="54899" y="83845"/>
                      <a:pt x="53471" y="76429"/>
                    </a:cubicBezTo>
                    <a:cubicBezTo>
                      <a:pt x="52043" y="69013"/>
                      <a:pt x="60897" y="69298"/>
                      <a:pt x="69181" y="62547"/>
                    </a:cubicBezTo>
                    <a:cubicBezTo>
                      <a:pt x="76749" y="56698"/>
                      <a:pt x="78135" y="45829"/>
                      <a:pt x="72278" y="38271"/>
                    </a:cubicBezTo>
                    <a:cubicBezTo>
                      <a:pt x="71531" y="37308"/>
                      <a:pt x="70684" y="36426"/>
                      <a:pt x="69752" y="35640"/>
                    </a:cubicBezTo>
                    <a:cubicBezTo>
                      <a:pt x="60897" y="28509"/>
                      <a:pt x="67086" y="24705"/>
                      <a:pt x="73274" y="18145"/>
                    </a:cubicBezTo>
                    <a:cubicBezTo>
                      <a:pt x="79463" y="11584"/>
                      <a:pt x="73941" y="8066"/>
                      <a:pt x="70609" y="11014"/>
                    </a:cubicBezTo>
                    <a:cubicBezTo>
                      <a:pt x="67276" y="13961"/>
                      <a:pt x="62040" y="14912"/>
                      <a:pt x="61088" y="7781"/>
                    </a:cubicBezTo>
                    <a:cubicBezTo>
                      <a:pt x="60136" y="650"/>
                      <a:pt x="40904" y="-491"/>
                      <a:pt x="33477" y="6355"/>
                    </a:cubicBezTo>
                    <a:cubicBezTo>
                      <a:pt x="30386" y="8652"/>
                      <a:pt x="26557" y="9735"/>
                      <a:pt x="22719" y="9398"/>
                    </a:cubicBezTo>
                    <a:cubicBezTo>
                      <a:pt x="21101" y="21187"/>
                      <a:pt x="19482" y="35925"/>
                      <a:pt x="22624" y="40679"/>
                    </a:cubicBezTo>
                    <a:close/>
                  </a:path>
                </a:pathLst>
              </a:custGeom>
              <a:solidFill>
                <a:srgbClr val="BED4D2"/>
              </a:solidFill>
              <a:ln w="9525" cap="flat" cmpd="sng">
                <a:solidFill>
                  <a:srgbClr val="FFFFFF">
                    <a:alpha val="69411"/>
                  </a:srgbClr>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300"/>
                  <a:buFont typeface="Calibri"/>
                  <a:buNone/>
                </a:pPr>
                <a:endParaRPr sz="1300" b="1" i="0" u="none" strike="noStrike" cap="none">
                  <a:solidFill>
                    <a:srgbClr val="181717"/>
                  </a:solidFill>
                  <a:latin typeface="Calibri"/>
                  <a:ea typeface="Calibri"/>
                  <a:cs typeface="Calibri"/>
                  <a:sym typeface="Calibri"/>
                </a:endParaRPr>
              </a:p>
            </p:txBody>
          </p:sp>
          <p:sp>
            <p:nvSpPr>
              <p:cNvPr id="309" name="Google Shape;309;p2"/>
              <p:cNvSpPr/>
              <p:nvPr/>
            </p:nvSpPr>
            <p:spPr>
              <a:xfrm>
                <a:off x="5672583" y="3658953"/>
                <a:ext cx="450784" cy="429716"/>
              </a:xfrm>
              <a:custGeom>
                <a:avLst/>
                <a:gdLst/>
                <a:ahLst/>
                <a:cxnLst/>
                <a:rect l="l" t="t" r="r" b="b"/>
                <a:pathLst>
                  <a:path w="418915" h="399336" extrusionOk="0">
                    <a:moveTo>
                      <a:pt x="145264" y="77276"/>
                    </a:moveTo>
                    <a:cubicBezTo>
                      <a:pt x="145264" y="85168"/>
                      <a:pt x="142598" y="94866"/>
                      <a:pt x="146501" y="95532"/>
                    </a:cubicBezTo>
                    <a:cubicBezTo>
                      <a:pt x="150405" y="96197"/>
                      <a:pt x="153737" y="105991"/>
                      <a:pt x="154404" y="109223"/>
                    </a:cubicBezTo>
                    <a:cubicBezTo>
                      <a:pt x="155070" y="112456"/>
                      <a:pt x="153737" y="117115"/>
                      <a:pt x="149834" y="117115"/>
                    </a:cubicBezTo>
                    <a:cubicBezTo>
                      <a:pt x="145930" y="117115"/>
                      <a:pt x="120414" y="114453"/>
                      <a:pt x="120414" y="118351"/>
                    </a:cubicBezTo>
                    <a:cubicBezTo>
                      <a:pt x="120414" y="122249"/>
                      <a:pt x="114511" y="125577"/>
                      <a:pt x="108608" y="125577"/>
                    </a:cubicBezTo>
                    <a:cubicBezTo>
                      <a:pt x="102706" y="125577"/>
                      <a:pt x="102801" y="124246"/>
                      <a:pt x="102134" y="130807"/>
                    </a:cubicBezTo>
                    <a:cubicBezTo>
                      <a:pt x="101468" y="137367"/>
                      <a:pt x="103372" y="143167"/>
                      <a:pt x="99469" y="143167"/>
                    </a:cubicBezTo>
                    <a:cubicBezTo>
                      <a:pt x="95565" y="143167"/>
                      <a:pt x="96232" y="148396"/>
                      <a:pt x="89948" y="149062"/>
                    </a:cubicBezTo>
                    <a:cubicBezTo>
                      <a:pt x="83664" y="149728"/>
                      <a:pt x="74905" y="148396"/>
                      <a:pt x="74905" y="154291"/>
                    </a:cubicBezTo>
                    <a:cubicBezTo>
                      <a:pt x="74944" y="160264"/>
                      <a:pt x="70469" y="165306"/>
                      <a:pt x="64527" y="165986"/>
                    </a:cubicBezTo>
                    <a:cubicBezTo>
                      <a:pt x="57958" y="167317"/>
                      <a:pt x="46818" y="164750"/>
                      <a:pt x="46818" y="169980"/>
                    </a:cubicBezTo>
                    <a:cubicBezTo>
                      <a:pt x="46818" y="175209"/>
                      <a:pt x="38345" y="171216"/>
                      <a:pt x="33775" y="173878"/>
                    </a:cubicBezTo>
                    <a:cubicBezTo>
                      <a:pt x="22546" y="179911"/>
                      <a:pt x="11845" y="186877"/>
                      <a:pt x="1785" y="194701"/>
                    </a:cubicBezTo>
                    <a:cubicBezTo>
                      <a:pt x="1785" y="196032"/>
                      <a:pt x="1785" y="208867"/>
                      <a:pt x="2261" y="221989"/>
                    </a:cubicBezTo>
                    <a:cubicBezTo>
                      <a:pt x="3192" y="223539"/>
                      <a:pt x="4546" y="224792"/>
                      <a:pt x="6165" y="225602"/>
                    </a:cubicBezTo>
                    <a:cubicBezTo>
                      <a:pt x="15685" y="231211"/>
                      <a:pt x="194962" y="349206"/>
                      <a:pt x="200580" y="355101"/>
                    </a:cubicBezTo>
                    <a:cubicBezTo>
                      <a:pt x="205416" y="360737"/>
                      <a:pt x="209659" y="366854"/>
                      <a:pt x="213242" y="373356"/>
                    </a:cubicBezTo>
                    <a:cubicBezTo>
                      <a:pt x="221119" y="374360"/>
                      <a:pt x="228757" y="376742"/>
                      <a:pt x="235806" y="380392"/>
                    </a:cubicBezTo>
                    <a:cubicBezTo>
                      <a:pt x="245328" y="386002"/>
                      <a:pt x="245328" y="401500"/>
                      <a:pt x="245328" y="401500"/>
                    </a:cubicBezTo>
                    <a:cubicBezTo>
                      <a:pt x="245328" y="401500"/>
                      <a:pt x="257990" y="398648"/>
                      <a:pt x="265035" y="397317"/>
                    </a:cubicBezTo>
                    <a:cubicBezTo>
                      <a:pt x="272081" y="395985"/>
                      <a:pt x="296073" y="387808"/>
                      <a:pt x="296073" y="387808"/>
                    </a:cubicBezTo>
                    <a:lnTo>
                      <a:pt x="332633" y="358239"/>
                    </a:lnTo>
                    <a:lnTo>
                      <a:pt x="418321" y="304803"/>
                    </a:lnTo>
                    <a:lnTo>
                      <a:pt x="418321" y="304803"/>
                    </a:lnTo>
                    <a:cubicBezTo>
                      <a:pt x="415750" y="295295"/>
                      <a:pt x="412894" y="287689"/>
                      <a:pt x="408229" y="287689"/>
                    </a:cubicBezTo>
                    <a:cubicBezTo>
                      <a:pt x="403563" y="287689"/>
                      <a:pt x="399374" y="283315"/>
                      <a:pt x="393471" y="283315"/>
                    </a:cubicBezTo>
                    <a:cubicBezTo>
                      <a:pt x="387569" y="283315"/>
                      <a:pt x="380142" y="280368"/>
                      <a:pt x="379476" y="275138"/>
                    </a:cubicBezTo>
                    <a:cubicBezTo>
                      <a:pt x="378809" y="269909"/>
                      <a:pt x="381665" y="266296"/>
                      <a:pt x="377191" y="259640"/>
                    </a:cubicBezTo>
                    <a:cubicBezTo>
                      <a:pt x="372716" y="252985"/>
                      <a:pt x="368336" y="250132"/>
                      <a:pt x="368336" y="247090"/>
                    </a:cubicBezTo>
                    <a:cubicBezTo>
                      <a:pt x="368336" y="244047"/>
                      <a:pt x="375858" y="238437"/>
                      <a:pt x="377096" y="237582"/>
                    </a:cubicBezTo>
                    <a:cubicBezTo>
                      <a:pt x="378333" y="236726"/>
                      <a:pt x="374049" y="231687"/>
                      <a:pt x="374049" y="228074"/>
                    </a:cubicBezTo>
                    <a:cubicBezTo>
                      <a:pt x="374049" y="224461"/>
                      <a:pt x="371097" y="219136"/>
                      <a:pt x="374049" y="215618"/>
                    </a:cubicBezTo>
                    <a:cubicBezTo>
                      <a:pt x="378392" y="212222"/>
                      <a:pt x="379425" y="206078"/>
                      <a:pt x="376429" y="201451"/>
                    </a:cubicBezTo>
                    <a:cubicBezTo>
                      <a:pt x="373192" y="194986"/>
                      <a:pt x="380904" y="188996"/>
                      <a:pt x="377000" y="180438"/>
                    </a:cubicBezTo>
                    <a:cubicBezTo>
                      <a:pt x="373097" y="171881"/>
                      <a:pt x="367480" y="165035"/>
                      <a:pt x="367480" y="162088"/>
                    </a:cubicBezTo>
                    <a:cubicBezTo>
                      <a:pt x="367480" y="160852"/>
                      <a:pt x="369574" y="159426"/>
                      <a:pt x="371859" y="157904"/>
                    </a:cubicBezTo>
                    <a:cubicBezTo>
                      <a:pt x="370733" y="156394"/>
                      <a:pt x="370131" y="154558"/>
                      <a:pt x="370145" y="152675"/>
                    </a:cubicBezTo>
                    <a:cubicBezTo>
                      <a:pt x="369102" y="140353"/>
                      <a:pt x="365878" y="128313"/>
                      <a:pt x="360625" y="117115"/>
                    </a:cubicBezTo>
                    <a:cubicBezTo>
                      <a:pt x="357102" y="112361"/>
                      <a:pt x="345201" y="108843"/>
                      <a:pt x="345201" y="105325"/>
                    </a:cubicBezTo>
                    <a:cubicBezTo>
                      <a:pt x="345901" y="99567"/>
                      <a:pt x="342434" y="94115"/>
                      <a:pt x="336918" y="92299"/>
                    </a:cubicBezTo>
                    <a:cubicBezTo>
                      <a:pt x="328635" y="88686"/>
                      <a:pt x="323874" y="71001"/>
                      <a:pt x="328635" y="71001"/>
                    </a:cubicBezTo>
                    <a:cubicBezTo>
                      <a:pt x="333395" y="71001"/>
                      <a:pt x="336918" y="60352"/>
                      <a:pt x="341678" y="57975"/>
                    </a:cubicBezTo>
                    <a:cubicBezTo>
                      <a:pt x="348455" y="53173"/>
                      <a:pt x="350921" y="44276"/>
                      <a:pt x="347581" y="36677"/>
                    </a:cubicBezTo>
                    <a:cubicBezTo>
                      <a:pt x="344439" y="31923"/>
                      <a:pt x="346058" y="17186"/>
                      <a:pt x="347581" y="5396"/>
                    </a:cubicBezTo>
                    <a:cubicBezTo>
                      <a:pt x="341102" y="5034"/>
                      <a:pt x="334700" y="3819"/>
                      <a:pt x="328539" y="1783"/>
                    </a:cubicBezTo>
                    <a:cubicBezTo>
                      <a:pt x="321670" y="1832"/>
                      <a:pt x="314819" y="2501"/>
                      <a:pt x="308070" y="3780"/>
                    </a:cubicBezTo>
                    <a:cubicBezTo>
                      <a:pt x="301596" y="3780"/>
                      <a:pt x="285600" y="14428"/>
                      <a:pt x="280269" y="9389"/>
                    </a:cubicBezTo>
                    <a:cubicBezTo>
                      <a:pt x="274937" y="4350"/>
                      <a:pt x="220383" y="13288"/>
                      <a:pt x="204959" y="13858"/>
                    </a:cubicBezTo>
                    <a:cubicBezTo>
                      <a:pt x="189535" y="14428"/>
                      <a:pt x="183061" y="30402"/>
                      <a:pt x="173921" y="30402"/>
                    </a:cubicBezTo>
                    <a:cubicBezTo>
                      <a:pt x="161859" y="31962"/>
                      <a:pt x="150734" y="37719"/>
                      <a:pt x="142503" y="46661"/>
                    </a:cubicBezTo>
                    <a:cubicBezTo>
                      <a:pt x="140627" y="48912"/>
                      <a:pt x="137817" y="50175"/>
                      <a:pt x="134886" y="50084"/>
                    </a:cubicBezTo>
                    <a:cubicBezTo>
                      <a:pt x="135804" y="52242"/>
                      <a:pt x="136919" y="54311"/>
                      <a:pt x="138219" y="56264"/>
                    </a:cubicBezTo>
                    <a:cubicBezTo>
                      <a:pt x="142958" y="62228"/>
                      <a:pt x="145451" y="69664"/>
                      <a:pt x="145264" y="77276"/>
                    </a:cubicBezTo>
                    <a:close/>
                  </a:path>
                </a:pathLst>
              </a:custGeom>
              <a:solidFill>
                <a:srgbClr val="413408">
                  <a:alpha val="20000"/>
                </a:srgbClr>
              </a:solidFill>
              <a:ln w="9525" cap="flat" cmpd="sng">
                <a:solidFill>
                  <a:srgbClr val="FFFFFF">
                    <a:alpha val="69411"/>
                  </a:srgbClr>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300"/>
                  <a:buFont typeface="Calibri"/>
                  <a:buNone/>
                </a:pPr>
                <a:endParaRPr sz="1300" b="1" i="0" u="none" strike="noStrike" cap="none">
                  <a:solidFill>
                    <a:srgbClr val="181717"/>
                  </a:solidFill>
                  <a:latin typeface="Calibri"/>
                  <a:ea typeface="Calibri"/>
                  <a:cs typeface="Calibri"/>
                  <a:sym typeface="Calibri"/>
                </a:endParaRPr>
              </a:p>
            </p:txBody>
          </p:sp>
          <p:sp>
            <p:nvSpPr>
              <p:cNvPr id="310" name="Google Shape;310;p2"/>
              <p:cNvSpPr/>
              <p:nvPr/>
            </p:nvSpPr>
            <p:spPr>
              <a:xfrm>
                <a:off x="6066875" y="3758708"/>
                <a:ext cx="327843" cy="317172"/>
              </a:xfrm>
              <a:custGeom>
                <a:avLst/>
                <a:gdLst/>
                <a:ahLst/>
                <a:cxnLst/>
                <a:rect l="l" t="t" r="r" b="b"/>
                <a:pathLst>
                  <a:path w="304666" h="294748" extrusionOk="0">
                    <a:moveTo>
                      <a:pt x="35242" y="18707"/>
                    </a:moveTo>
                    <a:cubicBezTo>
                      <a:pt x="29889" y="23261"/>
                      <a:pt x="24773" y="28084"/>
                      <a:pt x="19913" y="33159"/>
                    </a:cubicBezTo>
                    <a:cubicBezTo>
                      <a:pt x="17499" y="35468"/>
                      <a:pt x="16778" y="39033"/>
                      <a:pt x="18104" y="42097"/>
                    </a:cubicBezTo>
                    <a:cubicBezTo>
                      <a:pt x="18517" y="47651"/>
                      <a:pt x="17292" y="53203"/>
                      <a:pt x="14582" y="58070"/>
                    </a:cubicBezTo>
                    <a:cubicBezTo>
                      <a:pt x="11916" y="63109"/>
                      <a:pt x="2395" y="66628"/>
                      <a:pt x="1824" y="69575"/>
                    </a:cubicBezTo>
                    <a:cubicBezTo>
                      <a:pt x="1252" y="72522"/>
                      <a:pt x="7155" y="79083"/>
                      <a:pt x="11345" y="87925"/>
                    </a:cubicBezTo>
                    <a:cubicBezTo>
                      <a:pt x="15533" y="96768"/>
                      <a:pt x="7536" y="102473"/>
                      <a:pt x="10773" y="108938"/>
                    </a:cubicBezTo>
                    <a:cubicBezTo>
                      <a:pt x="13633" y="113240"/>
                      <a:pt x="12991" y="118971"/>
                      <a:pt x="9250" y="122535"/>
                    </a:cubicBezTo>
                    <a:cubicBezTo>
                      <a:pt x="6298" y="126053"/>
                      <a:pt x="9250" y="132043"/>
                      <a:pt x="9250" y="134990"/>
                    </a:cubicBezTo>
                    <a:cubicBezTo>
                      <a:pt x="9250" y="137938"/>
                      <a:pt x="13439" y="142977"/>
                      <a:pt x="12296" y="144498"/>
                    </a:cubicBezTo>
                    <a:cubicBezTo>
                      <a:pt x="11154" y="146019"/>
                      <a:pt x="3537" y="151439"/>
                      <a:pt x="3537" y="154006"/>
                    </a:cubicBezTo>
                    <a:cubicBezTo>
                      <a:pt x="3537" y="156573"/>
                      <a:pt x="8012" y="159901"/>
                      <a:pt x="12392" y="166557"/>
                    </a:cubicBezTo>
                    <a:cubicBezTo>
                      <a:pt x="16771" y="173212"/>
                      <a:pt x="13915" y="176920"/>
                      <a:pt x="14677" y="182055"/>
                    </a:cubicBezTo>
                    <a:cubicBezTo>
                      <a:pt x="15438" y="187189"/>
                      <a:pt x="22769" y="190232"/>
                      <a:pt x="28672" y="190232"/>
                    </a:cubicBezTo>
                    <a:cubicBezTo>
                      <a:pt x="34575" y="190232"/>
                      <a:pt x="38193" y="194605"/>
                      <a:pt x="43430" y="194605"/>
                    </a:cubicBezTo>
                    <a:cubicBezTo>
                      <a:pt x="48666" y="194605"/>
                      <a:pt x="50951" y="202212"/>
                      <a:pt x="53522" y="211720"/>
                    </a:cubicBezTo>
                    <a:cubicBezTo>
                      <a:pt x="63617" y="211468"/>
                      <a:pt x="73649" y="213381"/>
                      <a:pt x="82941" y="217330"/>
                    </a:cubicBezTo>
                    <a:cubicBezTo>
                      <a:pt x="87980" y="220639"/>
                      <a:pt x="92290" y="224943"/>
                      <a:pt x="95604" y="229975"/>
                    </a:cubicBezTo>
                    <a:lnTo>
                      <a:pt x="129403" y="211720"/>
                    </a:lnTo>
                    <a:lnTo>
                      <a:pt x="282402" y="293869"/>
                    </a:lnTo>
                    <a:lnTo>
                      <a:pt x="282402" y="283315"/>
                    </a:lnTo>
                    <a:lnTo>
                      <a:pt x="300968" y="283315"/>
                    </a:lnTo>
                    <a:lnTo>
                      <a:pt x="300968" y="87070"/>
                    </a:lnTo>
                    <a:cubicBezTo>
                      <a:pt x="300968" y="73473"/>
                      <a:pt x="294779" y="64821"/>
                      <a:pt x="300968" y="57405"/>
                    </a:cubicBezTo>
                    <a:cubicBezTo>
                      <a:pt x="307156" y="49988"/>
                      <a:pt x="298492" y="46280"/>
                      <a:pt x="303443" y="32684"/>
                    </a:cubicBezTo>
                    <a:cubicBezTo>
                      <a:pt x="304014" y="31163"/>
                      <a:pt x="304586" y="29451"/>
                      <a:pt x="305252" y="27740"/>
                    </a:cubicBezTo>
                    <a:cubicBezTo>
                      <a:pt x="305252" y="27740"/>
                      <a:pt x="304776" y="27740"/>
                      <a:pt x="304681" y="26979"/>
                    </a:cubicBezTo>
                    <a:cubicBezTo>
                      <a:pt x="303158" y="22796"/>
                      <a:pt x="295160" y="22510"/>
                      <a:pt x="277737" y="19848"/>
                    </a:cubicBezTo>
                    <a:cubicBezTo>
                      <a:pt x="260314" y="17186"/>
                      <a:pt x="266788" y="5396"/>
                      <a:pt x="247175" y="4160"/>
                    </a:cubicBezTo>
                    <a:cubicBezTo>
                      <a:pt x="227562" y="2924"/>
                      <a:pt x="202713" y="18707"/>
                      <a:pt x="202427" y="26979"/>
                    </a:cubicBezTo>
                    <a:cubicBezTo>
                      <a:pt x="202142" y="35251"/>
                      <a:pt x="211948" y="44474"/>
                      <a:pt x="205093" y="53031"/>
                    </a:cubicBezTo>
                    <a:cubicBezTo>
                      <a:pt x="197160" y="61512"/>
                      <a:pt x="183846" y="61964"/>
                      <a:pt x="175354" y="54043"/>
                    </a:cubicBezTo>
                    <a:cubicBezTo>
                      <a:pt x="175005" y="53717"/>
                      <a:pt x="174667" y="53380"/>
                      <a:pt x="174341" y="53031"/>
                    </a:cubicBezTo>
                    <a:cubicBezTo>
                      <a:pt x="163964" y="44352"/>
                      <a:pt x="150839" y="39635"/>
                      <a:pt x="137304" y="39720"/>
                    </a:cubicBezTo>
                    <a:cubicBezTo>
                      <a:pt x="125118" y="39720"/>
                      <a:pt x="116549" y="32018"/>
                      <a:pt x="117406" y="25553"/>
                    </a:cubicBezTo>
                    <a:cubicBezTo>
                      <a:pt x="118263" y="19087"/>
                      <a:pt x="114455" y="16045"/>
                      <a:pt x="104363" y="13953"/>
                    </a:cubicBezTo>
                    <a:cubicBezTo>
                      <a:pt x="94271" y="11861"/>
                      <a:pt x="85321" y="3589"/>
                      <a:pt x="67993" y="6537"/>
                    </a:cubicBezTo>
                    <a:cubicBezTo>
                      <a:pt x="59957" y="7890"/>
                      <a:pt x="51705" y="6195"/>
                      <a:pt x="44858" y="1783"/>
                    </a:cubicBezTo>
                    <a:cubicBezTo>
                      <a:pt x="44437" y="5222"/>
                      <a:pt x="44214" y="8682"/>
                      <a:pt x="44191" y="12146"/>
                    </a:cubicBezTo>
                    <a:cubicBezTo>
                      <a:pt x="44191" y="18992"/>
                      <a:pt x="37336" y="17756"/>
                      <a:pt x="35242" y="18707"/>
                    </a:cubicBezTo>
                    <a:close/>
                  </a:path>
                </a:pathLst>
              </a:custGeom>
              <a:solidFill>
                <a:srgbClr val="413408">
                  <a:alpha val="20000"/>
                </a:srgbClr>
              </a:solidFill>
              <a:ln w="9525" cap="flat" cmpd="sng">
                <a:solidFill>
                  <a:srgbClr val="FFFFFF">
                    <a:alpha val="69411"/>
                  </a:srgbClr>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300"/>
                  <a:buFont typeface="Calibri"/>
                  <a:buNone/>
                </a:pPr>
                <a:endParaRPr sz="1300" b="1" i="0" u="none" strike="noStrike" cap="none">
                  <a:solidFill>
                    <a:srgbClr val="181717"/>
                  </a:solidFill>
                  <a:latin typeface="Calibri"/>
                  <a:ea typeface="Calibri"/>
                  <a:cs typeface="Calibri"/>
                  <a:sym typeface="Calibri"/>
                </a:endParaRPr>
              </a:p>
            </p:txBody>
          </p:sp>
          <p:sp>
            <p:nvSpPr>
              <p:cNvPr id="311" name="Google Shape;311;p2"/>
              <p:cNvSpPr/>
              <p:nvPr/>
            </p:nvSpPr>
            <p:spPr>
              <a:xfrm>
                <a:off x="5500876" y="4201259"/>
                <a:ext cx="61470" cy="20463"/>
              </a:xfrm>
              <a:custGeom>
                <a:avLst/>
                <a:gdLst/>
                <a:ahLst/>
                <a:cxnLst/>
                <a:rect l="l" t="t" r="r" b="b"/>
                <a:pathLst>
                  <a:path w="57124" h="19016" extrusionOk="0">
                    <a:moveTo>
                      <a:pt x="30348" y="11247"/>
                    </a:moveTo>
                    <a:cubicBezTo>
                      <a:pt x="34536" y="7539"/>
                      <a:pt x="41201" y="14955"/>
                      <a:pt x="47199" y="15716"/>
                    </a:cubicBezTo>
                    <a:cubicBezTo>
                      <a:pt x="51566" y="15870"/>
                      <a:pt x="55878" y="14711"/>
                      <a:pt x="59576" y="12388"/>
                    </a:cubicBezTo>
                    <a:cubicBezTo>
                      <a:pt x="56051" y="11361"/>
                      <a:pt x="52395" y="10849"/>
                      <a:pt x="48722" y="10867"/>
                    </a:cubicBezTo>
                    <a:cubicBezTo>
                      <a:pt x="39202" y="10106"/>
                      <a:pt x="38250" y="-1494"/>
                      <a:pt x="29681" y="2690"/>
                    </a:cubicBezTo>
                    <a:cubicBezTo>
                      <a:pt x="21900" y="6740"/>
                      <a:pt x="13018" y="8174"/>
                      <a:pt x="4356" y="6778"/>
                    </a:cubicBezTo>
                    <a:cubicBezTo>
                      <a:pt x="4356" y="10106"/>
                      <a:pt x="2356" y="14480"/>
                      <a:pt x="1785" y="18854"/>
                    </a:cubicBezTo>
                    <a:cubicBezTo>
                      <a:pt x="4546" y="18188"/>
                      <a:pt x="6641" y="17713"/>
                      <a:pt x="7593" y="17617"/>
                    </a:cubicBezTo>
                    <a:cubicBezTo>
                      <a:pt x="15572" y="17301"/>
                      <a:pt x="23366" y="15119"/>
                      <a:pt x="30348" y="11247"/>
                    </a:cubicBezTo>
                    <a:close/>
                  </a:path>
                </a:pathLst>
              </a:custGeom>
              <a:solidFill>
                <a:srgbClr val="413408">
                  <a:alpha val="20000"/>
                </a:srgbClr>
              </a:solidFill>
              <a:ln w="9525" cap="flat" cmpd="sng">
                <a:solidFill>
                  <a:srgbClr val="FFFFFF">
                    <a:alpha val="69411"/>
                  </a:srgbClr>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300"/>
                  <a:buFont typeface="Calibri"/>
                  <a:buNone/>
                </a:pPr>
                <a:endParaRPr sz="1300" b="1" i="0" u="none" strike="noStrike" cap="none">
                  <a:solidFill>
                    <a:srgbClr val="181717"/>
                  </a:solidFill>
                  <a:latin typeface="Calibri"/>
                  <a:ea typeface="Calibri"/>
                  <a:cs typeface="Calibri"/>
                  <a:sym typeface="Calibri"/>
                </a:endParaRPr>
              </a:p>
            </p:txBody>
          </p:sp>
          <p:sp>
            <p:nvSpPr>
              <p:cNvPr id="312" name="Google Shape;312;p2"/>
              <p:cNvSpPr/>
              <p:nvPr/>
            </p:nvSpPr>
            <p:spPr>
              <a:xfrm>
                <a:off x="5491819" y="4141605"/>
                <a:ext cx="122941" cy="92082"/>
              </a:xfrm>
              <a:custGeom>
                <a:avLst/>
                <a:gdLst/>
                <a:ahLst/>
                <a:cxnLst/>
                <a:rect l="l" t="t" r="r" b="b"/>
                <a:pathLst>
                  <a:path w="114249" h="85572" extrusionOk="0">
                    <a:moveTo>
                      <a:pt x="24578" y="88458"/>
                    </a:moveTo>
                    <a:cubicBezTo>
                      <a:pt x="28609" y="87822"/>
                      <a:pt x="32447" y="86295"/>
                      <a:pt x="35812" y="83989"/>
                    </a:cubicBezTo>
                    <a:lnTo>
                      <a:pt x="65041" y="81708"/>
                    </a:lnTo>
                    <a:cubicBezTo>
                      <a:pt x="66812" y="81782"/>
                      <a:pt x="68540" y="82271"/>
                      <a:pt x="70087" y="83134"/>
                    </a:cubicBezTo>
                    <a:cubicBezTo>
                      <a:pt x="70087" y="81993"/>
                      <a:pt x="70087" y="81232"/>
                      <a:pt x="70087" y="81232"/>
                    </a:cubicBezTo>
                    <a:cubicBezTo>
                      <a:pt x="70087" y="81232"/>
                      <a:pt x="83416" y="83894"/>
                      <a:pt x="84274" y="87032"/>
                    </a:cubicBezTo>
                    <a:cubicBezTo>
                      <a:pt x="85130" y="90170"/>
                      <a:pt x="103315" y="92356"/>
                      <a:pt x="113598" y="88839"/>
                    </a:cubicBezTo>
                    <a:lnTo>
                      <a:pt x="115787" y="87983"/>
                    </a:lnTo>
                    <a:cubicBezTo>
                      <a:pt x="116037" y="83771"/>
                      <a:pt x="116037" y="79549"/>
                      <a:pt x="115787" y="75337"/>
                    </a:cubicBezTo>
                    <a:cubicBezTo>
                      <a:pt x="113012" y="70413"/>
                      <a:pt x="109405" y="66006"/>
                      <a:pt x="105124" y="62311"/>
                    </a:cubicBezTo>
                    <a:cubicBezTo>
                      <a:pt x="101506" y="58793"/>
                      <a:pt x="102172" y="49856"/>
                      <a:pt x="102172" y="49856"/>
                    </a:cubicBezTo>
                    <a:lnTo>
                      <a:pt x="98459" y="44436"/>
                    </a:lnTo>
                    <a:cubicBezTo>
                      <a:pt x="96935" y="38311"/>
                      <a:pt x="92792" y="33166"/>
                      <a:pt x="87130" y="30364"/>
                    </a:cubicBezTo>
                    <a:cubicBezTo>
                      <a:pt x="78751" y="27512"/>
                      <a:pt x="73039" y="12014"/>
                      <a:pt x="73039" y="12014"/>
                    </a:cubicBezTo>
                    <a:lnTo>
                      <a:pt x="65993" y="12014"/>
                    </a:lnTo>
                    <a:cubicBezTo>
                      <a:pt x="62812" y="8235"/>
                      <a:pt x="59013" y="5021"/>
                      <a:pt x="54759" y="2506"/>
                    </a:cubicBezTo>
                    <a:cubicBezTo>
                      <a:pt x="49576" y="1182"/>
                      <a:pt x="44094" y="1686"/>
                      <a:pt x="39240" y="3932"/>
                    </a:cubicBezTo>
                    <a:cubicBezTo>
                      <a:pt x="33172" y="4710"/>
                      <a:pt x="27028" y="4710"/>
                      <a:pt x="20960" y="3932"/>
                    </a:cubicBezTo>
                    <a:cubicBezTo>
                      <a:pt x="13915" y="2506"/>
                      <a:pt x="15343" y="12299"/>
                      <a:pt x="9630" y="13440"/>
                    </a:cubicBezTo>
                    <a:lnTo>
                      <a:pt x="8678" y="13440"/>
                    </a:lnTo>
                    <a:cubicBezTo>
                      <a:pt x="8411" y="19088"/>
                      <a:pt x="6812" y="24593"/>
                      <a:pt x="4013" y="29508"/>
                    </a:cubicBezTo>
                    <a:cubicBezTo>
                      <a:pt x="-2461" y="39016"/>
                      <a:pt x="6774" y="53469"/>
                      <a:pt x="11439" y="58032"/>
                    </a:cubicBezTo>
                    <a:cubicBezTo>
                      <a:pt x="12428" y="59035"/>
                      <a:pt x="12887" y="60444"/>
                      <a:pt x="12677" y="61836"/>
                    </a:cubicBezTo>
                    <a:cubicBezTo>
                      <a:pt x="21339" y="63231"/>
                      <a:pt x="30221" y="61797"/>
                      <a:pt x="38002" y="57747"/>
                    </a:cubicBezTo>
                    <a:cubicBezTo>
                      <a:pt x="46666" y="53564"/>
                      <a:pt x="47523" y="65164"/>
                      <a:pt x="57044" y="65924"/>
                    </a:cubicBezTo>
                    <a:cubicBezTo>
                      <a:pt x="60716" y="65906"/>
                      <a:pt x="64372" y="66418"/>
                      <a:pt x="67898" y="67445"/>
                    </a:cubicBezTo>
                    <a:cubicBezTo>
                      <a:pt x="64199" y="69768"/>
                      <a:pt x="59887" y="70928"/>
                      <a:pt x="55521" y="70773"/>
                    </a:cubicBezTo>
                    <a:cubicBezTo>
                      <a:pt x="49522" y="70013"/>
                      <a:pt x="42858" y="62596"/>
                      <a:pt x="38669" y="66305"/>
                    </a:cubicBezTo>
                    <a:cubicBezTo>
                      <a:pt x="31659" y="70191"/>
                      <a:pt x="23831" y="72374"/>
                      <a:pt x="15819" y="72675"/>
                    </a:cubicBezTo>
                    <a:cubicBezTo>
                      <a:pt x="14867" y="72675"/>
                      <a:pt x="12772" y="73245"/>
                      <a:pt x="10011" y="73911"/>
                    </a:cubicBezTo>
                    <a:cubicBezTo>
                      <a:pt x="9201" y="77263"/>
                      <a:pt x="10051" y="80799"/>
                      <a:pt x="12296" y="83419"/>
                    </a:cubicBezTo>
                    <a:lnTo>
                      <a:pt x="14296" y="85796"/>
                    </a:lnTo>
                    <a:cubicBezTo>
                      <a:pt x="24483" y="83134"/>
                      <a:pt x="21436" y="88173"/>
                      <a:pt x="24578" y="88458"/>
                    </a:cubicBezTo>
                    <a:close/>
                  </a:path>
                </a:pathLst>
              </a:custGeom>
              <a:solidFill>
                <a:srgbClr val="413408">
                  <a:alpha val="20000"/>
                </a:srgbClr>
              </a:solidFill>
              <a:ln w="9525" cap="flat" cmpd="sng">
                <a:solidFill>
                  <a:srgbClr val="FFFFFF">
                    <a:alpha val="69411"/>
                  </a:srgbClr>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300"/>
                  <a:buFont typeface="Calibri"/>
                  <a:buNone/>
                </a:pPr>
                <a:endParaRPr sz="1300" b="1" i="0" u="none" strike="noStrike" cap="none">
                  <a:solidFill>
                    <a:srgbClr val="181717"/>
                  </a:solidFill>
                  <a:latin typeface="Calibri"/>
                  <a:ea typeface="Calibri"/>
                  <a:cs typeface="Calibri"/>
                  <a:sym typeface="Calibri"/>
                </a:endParaRPr>
              </a:p>
            </p:txBody>
          </p:sp>
          <p:sp>
            <p:nvSpPr>
              <p:cNvPr id="313" name="Google Shape;313;p2"/>
              <p:cNvSpPr/>
              <p:nvPr/>
            </p:nvSpPr>
            <p:spPr>
              <a:xfrm>
                <a:off x="5505384" y="4227609"/>
                <a:ext cx="61470" cy="30694"/>
              </a:xfrm>
              <a:custGeom>
                <a:avLst/>
                <a:gdLst/>
                <a:ahLst/>
                <a:cxnLst/>
                <a:rect l="l" t="t" r="r" b="b"/>
                <a:pathLst>
                  <a:path w="57124" h="28524" extrusionOk="0">
                    <a:moveTo>
                      <a:pt x="30824" y="32779"/>
                    </a:moveTo>
                    <a:cubicBezTo>
                      <a:pt x="35299" y="29736"/>
                      <a:pt x="44153" y="21750"/>
                      <a:pt x="47295" y="23271"/>
                    </a:cubicBezTo>
                    <a:cubicBezTo>
                      <a:pt x="50437" y="24792"/>
                      <a:pt x="54435" y="21940"/>
                      <a:pt x="54435" y="20133"/>
                    </a:cubicBezTo>
                    <a:cubicBezTo>
                      <a:pt x="54435" y="18327"/>
                      <a:pt x="48152" y="12622"/>
                      <a:pt x="53102" y="10625"/>
                    </a:cubicBezTo>
                    <a:cubicBezTo>
                      <a:pt x="55853" y="9183"/>
                      <a:pt x="57549" y="6310"/>
                      <a:pt x="57482" y="3209"/>
                    </a:cubicBezTo>
                    <a:cubicBezTo>
                      <a:pt x="55935" y="2346"/>
                      <a:pt x="54207" y="1857"/>
                      <a:pt x="52436" y="1783"/>
                    </a:cubicBezTo>
                    <a:lnTo>
                      <a:pt x="23207" y="4065"/>
                    </a:lnTo>
                    <a:cubicBezTo>
                      <a:pt x="19842" y="6371"/>
                      <a:pt x="16004" y="7897"/>
                      <a:pt x="11972" y="8534"/>
                    </a:cubicBezTo>
                    <a:cubicBezTo>
                      <a:pt x="8831" y="8533"/>
                      <a:pt x="11972" y="3209"/>
                      <a:pt x="1785" y="5776"/>
                    </a:cubicBezTo>
                    <a:cubicBezTo>
                      <a:pt x="6831" y="12146"/>
                      <a:pt x="7498" y="15284"/>
                      <a:pt x="17875" y="18137"/>
                    </a:cubicBezTo>
                    <a:cubicBezTo>
                      <a:pt x="28253" y="20989"/>
                      <a:pt x="16924" y="27645"/>
                      <a:pt x="26444" y="33254"/>
                    </a:cubicBezTo>
                    <a:lnTo>
                      <a:pt x="28729" y="34966"/>
                    </a:lnTo>
                    <a:cubicBezTo>
                      <a:pt x="29382" y="34195"/>
                      <a:pt x="30082" y="33465"/>
                      <a:pt x="30824" y="32779"/>
                    </a:cubicBezTo>
                    <a:close/>
                  </a:path>
                </a:pathLst>
              </a:custGeom>
              <a:solidFill>
                <a:srgbClr val="413408">
                  <a:alpha val="20000"/>
                </a:srgbClr>
              </a:solidFill>
              <a:ln w="9525" cap="flat" cmpd="sng">
                <a:solidFill>
                  <a:srgbClr val="FFFFFF">
                    <a:alpha val="69411"/>
                  </a:srgbClr>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300"/>
                  <a:buFont typeface="Calibri"/>
                  <a:buNone/>
                </a:pPr>
                <a:endParaRPr sz="1300" b="1" i="0" u="none" strike="noStrike" cap="none">
                  <a:solidFill>
                    <a:srgbClr val="181717"/>
                  </a:solidFill>
                  <a:latin typeface="Calibri"/>
                  <a:ea typeface="Calibri"/>
                  <a:cs typeface="Calibri"/>
                  <a:sym typeface="Calibri"/>
                </a:endParaRPr>
              </a:p>
            </p:txBody>
          </p:sp>
          <p:sp>
            <p:nvSpPr>
              <p:cNvPr id="314" name="Google Shape;314;p2"/>
              <p:cNvSpPr/>
              <p:nvPr/>
            </p:nvSpPr>
            <p:spPr>
              <a:xfrm>
                <a:off x="6172749" y="4261340"/>
                <a:ext cx="266372" cy="184163"/>
              </a:xfrm>
              <a:custGeom>
                <a:avLst/>
                <a:gdLst/>
                <a:ahLst/>
                <a:cxnLst/>
                <a:rect l="l" t="t" r="r" b="b"/>
                <a:pathLst>
                  <a:path w="247541" h="171144" extrusionOk="0">
                    <a:moveTo>
                      <a:pt x="229333" y="98795"/>
                    </a:moveTo>
                    <a:cubicBezTo>
                      <a:pt x="229333" y="95087"/>
                      <a:pt x="229333" y="91379"/>
                      <a:pt x="221906" y="85198"/>
                    </a:cubicBezTo>
                    <a:cubicBezTo>
                      <a:pt x="214480" y="79018"/>
                      <a:pt x="209624" y="77782"/>
                      <a:pt x="209624" y="74074"/>
                    </a:cubicBezTo>
                    <a:cubicBezTo>
                      <a:pt x="209624" y="70366"/>
                      <a:pt x="207149" y="69130"/>
                      <a:pt x="200961" y="61809"/>
                    </a:cubicBezTo>
                    <a:cubicBezTo>
                      <a:pt x="196821" y="57267"/>
                      <a:pt x="191017" y="54592"/>
                      <a:pt x="184871" y="54393"/>
                    </a:cubicBezTo>
                    <a:lnTo>
                      <a:pt x="182395" y="48212"/>
                    </a:lnTo>
                    <a:lnTo>
                      <a:pt x="173731" y="46976"/>
                    </a:lnTo>
                    <a:cubicBezTo>
                      <a:pt x="173731" y="46976"/>
                      <a:pt x="168780" y="43268"/>
                      <a:pt x="176207" y="39560"/>
                    </a:cubicBezTo>
                    <a:cubicBezTo>
                      <a:pt x="183633" y="35852"/>
                      <a:pt x="176207" y="25964"/>
                      <a:pt x="174969" y="22255"/>
                    </a:cubicBezTo>
                    <a:cubicBezTo>
                      <a:pt x="170772" y="15538"/>
                      <a:pt x="166027" y="9178"/>
                      <a:pt x="160783" y="3239"/>
                    </a:cubicBezTo>
                    <a:cubicBezTo>
                      <a:pt x="159559" y="3227"/>
                      <a:pt x="158353" y="2934"/>
                      <a:pt x="157260" y="2384"/>
                    </a:cubicBezTo>
                    <a:cubicBezTo>
                      <a:pt x="153166" y="102"/>
                      <a:pt x="144883" y="4761"/>
                      <a:pt x="140694" y="8944"/>
                    </a:cubicBezTo>
                    <a:cubicBezTo>
                      <a:pt x="136505" y="13128"/>
                      <a:pt x="139551" y="15505"/>
                      <a:pt x="136600" y="18452"/>
                    </a:cubicBezTo>
                    <a:cubicBezTo>
                      <a:pt x="129650" y="24725"/>
                      <a:pt x="123100" y="31425"/>
                      <a:pt x="116987" y="38514"/>
                    </a:cubicBezTo>
                    <a:cubicBezTo>
                      <a:pt x="110513" y="46786"/>
                      <a:pt x="93947" y="41462"/>
                      <a:pt x="88425" y="44409"/>
                    </a:cubicBezTo>
                    <a:cubicBezTo>
                      <a:pt x="82902" y="47357"/>
                      <a:pt x="90710" y="52111"/>
                      <a:pt x="87187" y="55058"/>
                    </a:cubicBezTo>
                    <a:cubicBezTo>
                      <a:pt x="81552" y="58702"/>
                      <a:pt x="75630" y="61882"/>
                      <a:pt x="69478" y="64566"/>
                    </a:cubicBezTo>
                    <a:cubicBezTo>
                      <a:pt x="65860" y="66373"/>
                      <a:pt x="51674" y="65707"/>
                      <a:pt x="47485" y="71127"/>
                    </a:cubicBezTo>
                    <a:cubicBezTo>
                      <a:pt x="43296" y="76546"/>
                      <a:pt x="38631" y="65137"/>
                      <a:pt x="34441" y="71127"/>
                    </a:cubicBezTo>
                    <a:cubicBezTo>
                      <a:pt x="30252" y="77117"/>
                      <a:pt x="25587" y="77592"/>
                      <a:pt x="23207" y="75786"/>
                    </a:cubicBezTo>
                    <a:cubicBezTo>
                      <a:pt x="22492" y="75193"/>
                      <a:pt x="21881" y="74486"/>
                      <a:pt x="21398" y="73694"/>
                    </a:cubicBezTo>
                    <a:cubicBezTo>
                      <a:pt x="17095" y="76990"/>
                      <a:pt x="13636" y="81259"/>
                      <a:pt x="11306" y="86149"/>
                    </a:cubicBezTo>
                    <a:cubicBezTo>
                      <a:pt x="8735" y="94611"/>
                      <a:pt x="1785" y="102123"/>
                      <a:pt x="1785" y="106116"/>
                    </a:cubicBezTo>
                    <a:cubicBezTo>
                      <a:pt x="1785" y="110110"/>
                      <a:pt x="4451" y="115624"/>
                      <a:pt x="4451" y="122565"/>
                    </a:cubicBezTo>
                    <a:cubicBezTo>
                      <a:pt x="4219" y="128426"/>
                      <a:pt x="6266" y="134150"/>
                      <a:pt x="10164" y="138538"/>
                    </a:cubicBezTo>
                    <a:cubicBezTo>
                      <a:pt x="12584" y="142041"/>
                      <a:pt x="13696" y="146281"/>
                      <a:pt x="13305" y="150519"/>
                    </a:cubicBezTo>
                    <a:cubicBezTo>
                      <a:pt x="14591" y="152869"/>
                      <a:pt x="16088" y="155096"/>
                      <a:pt x="17780" y="157174"/>
                    </a:cubicBezTo>
                    <a:cubicBezTo>
                      <a:pt x="20827" y="161168"/>
                      <a:pt x="29776" y="166682"/>
                      <a:pt x="30633" y="170010"/>
                    </a:cubicBezTo>
                    <a:cubicBezTo>
                      <a:pt x="31334" y="171520"/>
                      <a:pt x="32549" y="172733"/>
                      <a:pt x="34061" y="173433"/>
                    </a:cubicBezTo>
                    <a:lnTo>
                      <a:pt x="35298" y="171531"/>
                    </a:lnTo>
                    <a:cubicBezTo>
                      <a:pt x="38315" y="167209"/>
                      <a:pt x="39637" y="161930"/>
                      <a:pt x="39012" y="156699"/>
                    </a:cubicBezTo>
                    <a:lnTo>
                      <a:pt x="50151" y="154227"/>
                    </a:lnTo>
                    <a:lnTo>
                      <a:pt x="58815" y="151755"/>
                    </a:lnTo>
                    <a:lnTo>
                      <a:pt x="76143" y="154227"/>
                    </a:lnTo>
                    <a:lnTo>
                      <a:pt x="76143" y="140820"/>
                    </a:lnTo>
                    <a:cubicBezTo>
                      <a:pt x="76143" y="140820"/>
                      <a:pt x="88425" y="124752"/>
                      <a:pt x="97089" y="124752"/>
                    </a:cubicBezTo>
                    <a:cubicBezTo>
                      <a:pt x="105753" y="124752"/>
                      <a:pt x="113179" y="135876"/>
                      <a:pt x="113179" y="135876"/>
                    </a:cubicBezTo>
                    <a:lnTo>
                      <a:pt x="151262" y="143292"/>
                    </a:lnTo>
                    <a:cubicBezTo>
                      <a:pt x="151262" y="143292"/>
                      <a:pt x="153737" y="132168"/>
                      <a:pt x="157451" y="129696"/>
                    </a:cubicBezTo>
                    <a:cubicBezTo>
                      <a:pt x="161164" y="127224"/>
                      <a:pt x="168590" y="132168"/>
                      <a:pt x="173541" y="129696"/>
                    </a:cubicBezTo>
                    <a:cubicBezTo>
                      <a:pt x="179969" y="126009"/>
                      <a:pt x="187178" y="123891"/>
                      <a:pt x="194582" y="123516"/>
                    </a:cubicBezTo>
                    <a:cubicBezTo>
                      <a:pt x="203246" y="123516"/>
                      <a:pt x="206959" y="128460"/>
                      <a:pt x="210672" y="121044"/>
                    </a:cubicBezTo>
                    <a:cubicBezTo>
                      <a:pt x="214385" y="113628"/>
                      <a:pt x="232855" y="123516"/>
                      <a:pt x="232855" y="123516"/>
                    </a:cubicBezTo>
                    <a:lnTo>
                      <a:pt x="247708" y="121044"/>
                    </a:lnTo>
                    <a:lnTo>
                      <a:pt x="242757" y="108683"/>
                    </a:lnTo>
                    <a:cubicBezTo>
                      <a:pt x="242757" y="108683"/>
                      <a:pt x="229333" y="102503"/>
                      <a:pt x="229333" y="98795"/>
                    </a:cubicBezTo>
                    <a:close/>
                  </a:path>
                </a:pathLst>
              </a:custGeom>
              <a:solidFill>
                <a:srgbClr val="413408">
                  <a:alpha val="20000"/>
                </a:srgbClr>
              </a:solidFill>
              <a:ln w="9525" cap="flat" cmpd="sng">
                <a:solidFill>
                  <a:srgbClr val="FFFFFF">
                    <a:alpha val="69411"/>
                  </a:srgbClr>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300"/>
                  <a:buFont typeface="Calibri"/>
                  <a:buNone/>
                </a:pPr>
                <a:endParaRPr sz="1300" b="1" i="0" u="none" strike="noStrike" cap="none">
                  <a:solidFill>
                    <a:srgbClr val="181717"/>
                  </a:solidFill>
                  <a:latin typeface="Calibri"/>
                  <a:ea typeface="Calibri"/>
                  <a:cs typeface="Calibri"/>
                  <a:sym typeface="Calibri"/>
                </a:endParaRPr>
              </a:p>
            </p:txBody>
          </p:sp>
          <p:sp>
            <p:nvSpPr>
              <p:cNvPr id="315" name="Google Shape;315;p2"/>
              <p:cNvSpPr/>
              <p:nvPr/>
            </p:nvSpPr>
            <p:spPr>
              <a:xfrm>
                <a:off x="5921599" y="4201777"/>
                <a:ext cx="256126" cy="204626"/>
              </a:xfrm>
              <a:custGeom>
                <a:avLst/>
                <a:gdLst/>
                <a:ahLst/>
                <a:cxnLst/>
                <a:rect l="l" t="t" r="r" b="b"/>
                <a:pathLst>
                  <a:path w="238020" h="190160" extrusionOk="0">
                    <a:moveTo>
                      <a:pt x="147779" y="143118"/>
                    </a:moveTo>
                    <a:cubicBezTo>
                      <a:pt x="150159" y="142453"/>
                      <a:pt x="155490" y="144259"/>
                      <a:pt x="159584" y="141312"/>
                    </a:cubicBezTo>
                    <a:cubicBezTo>
                      <a:pt x="163678" y="138364"/>
                      <a:pt x="172628" y="145495"/>
                      <a:pt x="173866" y="151390"/>
                    </a:cubicBezTo>
                    <a:cubicBezTo>
                      <a:pt x="175103" y="157285"/>
                      <a:pt x="178531" y="149013"/>
                      <a:pt x="182149" y="142453"/>
                    </a:cubicBezTo>
                    <a:cubicBezTo>
                      <a:pt x="188156" y="132774"/>
                      <a:pt x="193104" y="122478"/>
                      <a:pt x="196906" y="111742"/>
                    </a:cubicBezTo>
                    <a:cubicBezTo>
                      <a:pt x="196906" y="106988"/>
                      <a:pt x="206427" y="102804"/>
                      <a:pt x="206427" y="99857"/>
                    </a:cubicBezTo>
                    <a:cubicBezTo>
                      <a:pt x="206427" y="96909"/>
                      <a:pt x="205856" y="90349"/>
                      <a:pt x="208807" y="89208"/>
                    </a:cubicBezTo>
                    <a:cubicBezTo>
                      <a:pt x="211758" y="88067"/>
                      <a:pt x="214139" y="79224"/>
                      <a:pt x="213567" y="76182"/>
                    </a:cubicBezTo>
                    <a:cubicBezTo>
                      <a:pt x="216403" y="68351"/>
                      <a:pt x="220381" y="60982"/>
                      <a:pt x="225373" y="54313"/>
                    </a:cubicBezTo>
                    <a:cubicBezTo>
                      <a:pt x="227182" y="51936"/>
                      <a:pt x="236608" y="53172"/>
                      <a:pt x="237274" y="47848"/>
                    </a:cubicBezTo>
                    <a:cubicBezTo>
                      <a:pt x="237941" y="42523"/>
                      <a:pt x="239559" y="36533"/>
                      <a:pt x="236036" y="35392"/>
                    </a:cubicBezTo>
                    <a:cubicBezTo>
                      <a:pt x="232514" y="34251"/>
                      <a:pt x="227753" y="30068"/>
                      <a:pt x="227753" y="27120"/>
                    </a:cubicBezTo>
                    <a:cubicBezTo>
                      <a:pt x="227779" y="23474"/>
                      <a:pt x="228194" y="19840"/>
                      <a:pt x="228991" y="16281"/>
                    </a:cubicBezTo>
                    <a:cubicBezTo>
                      <a:pt x="224231" y="15616"/>
                      <a:pt x="224040" y="10862"/>
                      <a:pt x="221184" y="8199"/>
                    </a:cubicBezTo>
                    <a:cubicBezTo>
                      <a:pt x="218328" y="5537"/>
                      <a:pt x="218233" y="2875"/>
                      <a:pt x="214139" y="4016"/>
                    </a:cubicBezTo>
                    <a:cubicBezTo>
                      <a:pt x="210045" y="5157"/>
                      <a:pt x="205284" y="15235"/>
                      <a:pt x="199857" y="17042"/>
                    </a:cubicBezTo>
                    <a:cubicBezTo>
                      <a:pt x="194431" y="18849"/>
                      <a:pt x="186909" y="14665"/>
                      <a:pt x="183291" y="12858"/>
                    </a:cubicBezTo>
                    <a:cubicBezTo>
                      <a:pt x="174841" y="12076"/>
                      <a:pt x="166347" y="11886"/>
                      <a:pt x="157870" y="12288"/>
                    </a:cubicBezTo>
                    <a:cubicBezTo>
                      <a:pt x="152539" y="11718"/>
                      <a:pt x="147207" y="19419"/>
                      <a:pt x="143018" y="21796"/>
                    </a:cubicBezTo>
                    <a:cubicBezTo>
                      <a:pt x="136632" y="23558"/>
                      <a:pt x="129887" y="23558"/>
                      <a:pt x="123501" y="21796"/>
                    </a:cubicBezTo>
                    <a:cubicBezTo>
                      <a:pt x="119882" y="20560"/>
                      <a:pt x="111599" y="13524"/>
                      <a:pt x="108077" y="13524"/>
                    </a:cubicBezTo>
                    <a:cubicBezTo>
                      <a:pt x="102256" y="13697"/>
                      <a:pt x="96566" y="15297"/>
                      <a:pt x="91511" y="18183"/>
                    </a:cubicBezTo>
                    <a:cubicBezTo>
                      <a:pt x="85512" y="21796"/>
                      <a:pt x="83799" y="11718"/>
                      <a:pt x="80181" y="7534"/>
                    </a:cubicBezTo>
                    <a:cubicBezTo>
                      <a:pt x="76563" y="3350"/>
                      <a:pt x="68946" y="6964"/>
                      <a:pt x="64186" y="2875"/>
                    </a:cubicBezTo>
                    <a:cubicBezTo>
                      <a:pt x="59425" y="-1213"/>
                      <a:pt x="56474" y="7534"/>
                      <a:pt x="52380" y="6964"/>
                    </a:cubicBezTo>
                    <a:cubicBezTo>
                      <a:pt x="48286" y="6393"/>
                      <a:pt x="37527" y="4016"/>
                      <a:pt x="34005" y="6964"/>
                    </a:cubicBezTo>
                    <a:cubicBezTo>
                      <a:pt x="30482" y="9911"/>
                      <a:pt x="31053" y="21226"/>
                      <a:pt x="29244" y="22937"/>
                    </a:cubicBezTo>
                    <a:cubicBezTo>
                      <a:pt x="27435" y="24648"/>
                      <a:pt x="20390" y="33015"/>
                      <a:pt x="20390" y="37199"/>
                    </a:cubicBezTo>
                    <a:cubicBezTo>
                      <a:pt x="20511" y="38747"/>
                      <a:pt x="19782" y="40239"/>
                      <a:pt x="18486" y="41097"/>
                    </a:cubicBezTo>
                    <a:cubicBezTo>
                      <a:pt x="19248" y="46041"/>
                      <a:pt x="20295" y="52317"/>
                      <a:pt x="20485" y="54599"/>
                    </a:cubicBezTo>
                    <a:cubicBezTo>
                      <a:pt x="20961" y="58592"/>
                      <a:pt x="22770" y="78559"/>
                      <a:pt x="18295" y="83123"/>
                    </a:cubicBezTo>
                    <a:cubicBezTo>
                      <a:pt x="15177" y="86542"/>
                      <a:pt x="12608" y="90423"/>
                      <a:pt x="10679" y="94627"/>
                    </a:cubicBezTo>
                    <a:cubicBezTo>
                      <a:pt x="6101" y="98248"/>
                      <a:pt x="3100" y="103493"/>
                      <a:pt x="2301" y="109270"/>
                    </a:cubicBezTo>
                    <a:cubicBezTo>
                      <a:pt x="1613" y="117115"/>
                      <a:pt x="1613" y="125005"/>
                      <a:pt x="2301" y="132850"/>
                    </a:cubicBezTo>
                    <a:cubicBezTo>
                      <a:pt x="2301" y="138174"/>
                      <a:pt x="6299" y="142358"/>
                      <a:pt x="8489" y="148633"/>
                    </a:cubicBezTo>
                    <a:lnTo>
                      <a:pt x="8489" y="148633"/>
                    </a:lnTo>
                    <a:cubicBezTo>
                      <a:pt x="12107" y="153387"/>
                      <a:pt x="28959" y="154243"/>
                      <a:pt x="38480" y="156334"/>
                    </a:cubicBezTo>
                    <a:cubicBezTo>
                      <a:pt x="47832" y="159568"/>
                      <a:pt x="54967" y="167228"/>
                      <a:pt x="57521" y="176777"/>
                    </a:cubicBezTo>
                    <a:cubicBezTo>
                      <a:pt x="58642" y="183675"/>
                      <a:pt x="62483" y="189839"/>
                      <a:pt x="68184" y="193891"/>
                    </a:cubicBezTo>
                    <a:cubicBezTo>
                      <a:pt x="72659" y="196268"/>
                      <a:pt x="83608" y="189422"/>
                      <a:pt x="88654" y="189422"/>
                    </a:cubicBezTo>
                    <a:cubicBezTo>
                      <a:pt x="93700" y="189422"/>
                      <a:pt x="111695" y="189422"/>
                      <a:pt x="115313" y="186475"/>
                    </a:cubicBezTo>
                    <a:cubicBezTo>
                      <a:pt x="116194" y="185642"/>
                      <a:pt x="117573" y="185642"/>
                      <a:pt x="118454" y="186475"/>
                    </a:cubicBezTo>
                    <a:cubicBezTo>
                      <a:pt x="121060" y="179502"/>
                      <a:pt x="123035" y="172311"/>
                      <a:pt x="124357" y="164987"/>
                    </a:cubicBezTo>
                    <a:cubicBezTo>
                      <a:pt x="131727" y="157244"/>
                      <a:pt x="139548" y="149942"/>
                      <a:pt x="147778" y="143118"/>
                    </a:cubicBezTo>
                    <a:close/>
                  </a:path>
                </a:pathLst>
              </a:custGeom>
              <a:solidFill>
                <a:srgbClr val="413408">
                  <a:alpha val="20000"/>
                </a:srgbClr>
              </a:solidFill>
              <a:ln w="9525" cap="flat" cmpd="sng">
                <a:solidFill>
                  <a:srgbClr val="FFFFFF">
                    <a:alpha val="69411"/>
                  </a:srgbClr>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300"/>
                  <a:buFont typeface="Calibri"/>
                  <a:buNone/>
                </a:pPr>
                <a:endParaRPr sz="1300" b="1" i="0" u="none" strike="noStrike" cap="none">
                  <a:solidFill>
                    <a:srgbClr val="181717"/>
                  </a:solidFill>
                  <a:latin typeface="Calibri"/>
                  <a:ea typeface="Calibri"/>
                  <a:cs typeface="Calibri"/>
                  <a:sym typeface="Calibri"/>
                </a:endParaRPr>
              </a:p>
            </p:txBody>
          </p:sp>
          <p:sp>
            <p:nvSpPr>
              <p:cNvPr id="316" name="Google Shape;316;p2"/>
              <p:cNvSpPr/>
              <p:nvPr/>
            </p:nvSpPr>
            <p:spPr>
              <a:xfrm>
                <a:off x="5878714" y="4233417"/>
                <a:ext cx="61470" cy="133006"/>
              </a:xfrm>
              <a:custGeom>
                <a:avLst/>
                <a:gdLst/>
                <a:ahLst/>
                <a:cxnLst/>
                <a:rect l="l" t="t" r="r" b="b"/>
                <a:pathLst>
                  <a:path w="57124" h="123604" extrusionOk="0">
                    <a:moveTo>
                      <a:pt x="42058" y="79770"/>
                    </a:moveTo>
                    <a:cubicBezTo>
                      <a:pt x="42858" y="73994"/>
                      <a:pt x="45859" y="68748"/>
                      <a:pt x="50437" y="65128"/>
                    </a:cubicBezTo>
                    <a:cubicBezTo>
                      <a:pt x="52365" y="60923"/>
                      <a:pt x="54935" y="57042"/>
                      <a:pt x="58053" y="53623"/>
                    </a:cubicBezTo>
                    <a:cubicBezTo>
                      <a:pt x="62528" y="49154"/>
                      <a:pt x="60719" y="29187"/>
                      <a:pt x="60243" y="25099"/>
                    </a:cubicBezTo>
                    <a:cubicBezTo>
                      <a:pt x="60243" y="22817"/>
                      <a:pt x="59005" y="16542"/>
                      <a:pt x="58244" y="11598"/>
                    </a:cubicBezTo>
                    <a:cubicBezTo>
                      <a:pt x="56210" y="12631"/>
                      <a:pt x="53804" y="12631"/>
                      <a:pt x="51770" y="11598"/>
                    </a:cubicBezTo>
                    <a:cubicBezTo>
                      <a:pt x="46438" y="9221"/>
                      <a:pt x="51198" y="3896"/>
                      <a:pt x="45295" y="2090"/>
                    </a:cubicBezTo>
                    <a:cubicBezTo>
                      <a:pt x="39392" y="283"/>
                      <a:pt x="37012" y="6844"/>
                      <a:pt x="38155" y="11598"/>
                    </a:cubicBezTo>
                    <a:cubicBezTo>
                      <a:pt x="39297" y="16352"/>
                      <a:pt x="35203" y="16352"/>
                      <a:pt x="32823" y="19299"/>
                    </a:cubicBezTo>
                    <a:cubicBezTo>
                      <a:pt x="30443" y="22247"/>
                      <a:pt x="19780" y="22817"/>
                      <a:pt x="16257" y="22817"/>
                    </a:cubicBezTo>
                    <a:cubicBezTo>
                      <a:pt x="12734" y="22817"/>
                      <a:pt x="8545" y="29378"/>
                      <a:pt x="5022" y="30519"/>
                    </a:cubicBezTo>
                    <a:cubicBezTo>
                      <a:pt x="3953" y="30724"/>
                      <a:pt x="2854" y="30724"/>
                      <a:pt x="1785" y="30519"/>
                    </a:cubicBezTo>
                    <a:cubicBezTo>
                      <a:pt x="2642" y="46207"/>
                      <a:pt x="5213" y="44971"/>
                      <a:pt x="12734" y="49535"/>
                    </a:cubicBezTo>
                    <a:cubicBezTo>
                      <a:pt x="20256" y="54098"/>
                      <a:pt x="12734" y="61134"/>
                      <a:pt x="16733" y="64652"/>
                    </a:cubicBezTo>
                    <a:cubicBezTo>
                      <a:pt x="20732" y="68170"/>
                      <a:pt x="18923" y="77108"/>
                      <a:pt x="19780" y="88137"/>
                    </a:cubicBezTo>
                    <a:cubicBezTo>
                      <a:pt x="20351" y="94888"/>
                      <a:pt x="21017" y="112288"/>
                      <a:pt x="21493" y="125028"/>
                    </a:cubicBezTo>
                    <a:cubicBezTo>
                      <a:pt x="25922" y="124212"/>
                      <a:pt x="30415" y="123799"/>
                      <a:pt x="34918" y="123792"/>
                    </a:cubicBezTo>
                    <a:cubicBezTo>
                      <a:pt x="41297" y="123792"/>
                      <a:pt x="45105" y="115425"/>
                      <a:pt x="48628" y="119514"/>
                    </a:cubicBezTo>
                    <a:cubicBezTo>
                      <a:pt x="46438" y="112858"/>
                      <a:pt x="42439" y="109055"/>
                      <a:pt x="42439" y="103730"/>
                    </a:cubicBezTo>
                    <a:cubicBezTo>
                      <a:pt x="41603" y="95771"/>
                      <a:pt x="41475" y="87752"/>
                      <a:pt x="42058" y="79770"/>
                    </a:cubicBezTo>
                    <a:close/>
                  </a:path>
                </a:pathLst>
              </a:custGeom>
              <a:solidFill>
                <a:srgbClr val="413408">
                  <a:alpha val="20000"/>
                </a:srgbClr>
              </a:solidFill>
              <a:ln w="9525" cap="flat" cmpd="sng">
                <a:solidFill>
                  <a:srgbClr val="FFFFFF">
                    <a:alpha val="69411"/>
                  </a:srgbClr>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300"/>
                  <a:buFont typeface="Calibri"/>
                  <a:buNone/>
                </a:pPr>
                <a:endParaRPr sz="1300" b="1" i="0" u="none" strike="noStrike" cap="none">
                  <a:solidFill>
                    <a:srgbClr val="181717"/>
                  </a:solidFill>
                  <a:latin typeface="Calibri"/>
                  <a:ea typeface="Calibri"/>
                  <a:cs typeface="Calibri"/>
                  <a:sym typeface="Calibri"/>
                </a:endParaRPr>
              </a:p>
            </p:txBody>
          </p:sp>
          <p:sp>
            <p:nvSpPr>
              <p:cNvPr id="317" name="Google Shape;317;p2"/>
              <p:cNvSpPr/>
              <p:nvPr/>
            </p:nvSpPr>
            <p:spPr>
              <a:xfrm>
                <a:off x="5859966" y="4261135"/>
                <a:ext cx="40980" cy="112544"/>
              </a:xfrm>
              <a:custGeom>
                <a:avLst/>
                <a:gdLst/>
                <a:ahLst/>
                <a:cxnLst/>
                <a:rect l="l" t="t" r="r" b="b"/>
                <a:pathLst>
                  <a:path w="38083" h="104588" extrusionOk="0">
                    <a:moveTo>
                      <a:pt x="34251" y="38514"/>
                    </a:moveTo>
                    <a:cubicBezTo>
                      <a:pt x="30633" y="34996"/>
                      <a:pt x="38631" y="28341"/>
                      <a:pt x="30252" y="23397"/>
                    </a:cubicBezTo>
                    <a:cubicBezTo>
                      <a:pt x="21874" y="18452"/>
                      <a:pt x="20160" y="20354"/>
                      <a:pt x="19303" y="4381"/>
                    </a:cubicBezTo>
                    <a:cubicBezTo>
                      <a:pt x="15019" y="4381"/>
                      <a:pt x="8735" y="2289"/>
                      <a:pt x="4165" y="1813"/>
                    </a:cubicBezTo>
                    <a:cubicBezTo>
                      <a:pt x="3341" y="1708"/>
                      <a:pt x="2505" y="1875"/>
                      <a:pt x="1785" y="2289"/>
                    </a:cubicBezTo>
                    <a:cubicBezTo>
                      <a:pt x="2737" y="7898"/>
                      <a:pt x="4070" y="14174"/>
                      <a:pt x="5784" y="15125"/>
                    </a:cubicBezTo>
                    <a:cubicBezTo>
                      <a:pt x="9729" y="17729"/>
                      <a:pt x="11660" y="22492"/>
                      <a:pt x="10639" y="27105"/>
                    </a:cubicBezTo>
                    <a:cubicBezTo>
                      <a:pt x="9275" y="36386"/>
                      <a:pt x="9435" y="45828"/>
                      <a:pt x="11115" y="55058"/>
                    </a:cubicBezTo>
                    <a:cubicBezTo>
                      <a:pt x="14511" y="63862"/>
                      <a:pt x="16317" y="73198"/>
                      <a:pt x="16447" y="82631"/>
                    </a:cubicBezTo>
                    <a:cubicBezTo>
                      <a:pt x="17299" y="90719"/>
                      <a:pt x="19793" y="98549"/>
                      <a:pt x="23778" y="105641"/>
                    </a:cubicBezTo>
                    <a:cubicBezTo>
                      <a:pt x="25239" y="104910"/>
                      <a:pt x="26612" y="104017"/>
                      <a:pt x="27872" y="102979"/>
                    </a:cubicBezTo>
                    <a:cubicBezTo>
                      <a:pt x="31199" y="100684"/>
                      <a:pt x="35011" y="99188"/>
                      <a:pt x="39011" y="98605"/>
                    </a:cubicBezTo>
                    <a:cubicBezTo>
                      <a:pt x="38535" y="85864"/>
                      <a:pt x="37869" y="68465"/>
                      <a:pt x="37298" y="61714"/>
                    </a:cubicBezTo>
                    <a:cubicBezTo>
                      <a:pt x="36441" y="50685"/>
                      <a:pt x="37774" y="42032"/>
                      <a:pt x="34251" y="38514"/>
                    </a:cubicBezTo>
                    <a:close/>
                  </a:path>
                </a:pathLst>
              </a:custGeom>
              <a:solidFill>
                <a:srgbClr val="413408">
                  <a:alpha val="20000"/>
                </a:srgbClr>
              </a:solidFill>
              <a:ln w="9525" cap="flat" cmpd="sng">
                <a:solidFill>
                  <a:srgbClr val="FFFFFF">
                    <a:alpha val="69411"/>
                  </a:srgbClr>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300"/>
                  <a:buFont typeface="Calibri"/>
                  <a:buNone/>
                </a:pPr>
                <a:endParaRPr sz="1300" b="1" i="0" u="none" strike="noStrike" cap="none">
                  <a:solidFill>
                    <a:srgbClr val="181717"/>
                  </a:solidFill>
                  <a:latin typeface="Calibri"/>
                  <a:ea typeface="Calibri"/>
                  <a:cs typeface="Calibri"/>
                  <a:sym typeface="Calibri"/>
                </a:endParaRPr>
              </a:p>
            </p:txBody>
          </p:sp>
          <p:sp>
            <p:nvSpPr>
              <p:cNvPr id="318" name="Google Shape;318;p2"/>
              <p:cNvSpPr/>
              <p:nvPr/>
            </p:nvSpPr>
            <p:spPr>
              <a:xfrm>
                <a:off x="6047656" y="4217071"/>
                <a:ext cx="153676" cy="245552"/>
              </a:xfrm>
              <a:custGeom>
                <a:avLst/>
                <a:gdLst/>
                <a:ahLst/>
                <a:cxnLst/>
                <a:rect l="l" t="t" r="r" b="b"/>
                <a:pathLst>
                  <a:path w="142812" h="228192" extrusionOk="0">
                    <a:moveTo>
                      <a:pt x="63861" y="221418"/>
                    </a:moveTo>
                    <a:cubicBezTo>
                      <a:pt x="63861" y="221418"/>
                      <a:pt x="110798" y="223890"/>
                      <a:pt x="116987" y="222654"/>
                    </a:cubicBezTo>
                    <a:cubicBezTo>
                      <a:pt x="123176" y="221418"/>
                      <a:pt x="145549" y="232162"/>
                      <a:pt x="145549" y="232162"/>
                    </a:cubicBezTo>
                    <a:cubicBezTo>
                      <a:pt x="146136" y="225960"/>
                      <a:pt x="147812" y="219909"/>
                      <a:pt x="150500" y="214287"/>
                    </a:cubicBezTo>
                    <a:cubicBezTo>
                      <a:pt x="148988" y="213587"/>
                      <a:pt x="147774" y="212374"/>
                      <a:pt x="147073" y="210864"/>
                    </a:cubicBezTo>
                    <a:cubicBezTo>
                      <a:pt x="146216" y="207822"/>
                      <a:pt x="137552" y="202022"/>
                      <a:pt x="134220" y="198028"/>
                    </a:cubicBezTo>
                    <a:cubicBezTo>
                      <a:pt x="132528" y="195951"/>
                      <a:pt x="131030" y="193723"/>
                      <a:pt x="129745" y="191373"/>
                    </a:cubicBezTo>
                    <a:cubicBezTo>
                      <a:pt x="130135" y="187135"/>
                      <a:pt x="129024" y="182895"/>
                      <a:pt x="126603" y="179393"/>
                    </a:cubicBezTo>
                    <a:cubicBezTo>
                      <a:pt x="122706" y="175004"/>
                      <a:pt x="120659" y="169280"/>
                      <a:pt x="120891" y="163419"/>
                    </a:cubicBezTo>
                    <a:cubicBezTo>
                      <a:pt x="120890" y="156288"/>
                      <a:pt x="118225" y="150964"/>
                      <a:pt x="118225" y="146970"/>
                    </a:cubicBezTo>
                    <a:cubicBezTo>
                      <a:pt x="118225" y="142977"/>
                      <a:pt x="125365" y="135466"/>
                      <a:pt x="127745" y="127003"/>
                    </a:cubicBezTo>
                    <a:cubicBezTo>
                      <a:pt x="130075" y="122113"/>
                      <a:pt x="133534" y="117844"/>
                      <a:pt x="137837" y="114548"/>
                    </a:cubicBezTo>
                    <a:cubicBezTo>
                      <a:pt x="135328" y="109970"/>
                      <a:pt x="133347" y="105121"/>
                      <a:pt x="131935" y="100096"/>
                    </a:cubicBezTo>
                    <a:cubicBezTo>
                      <a:pt x="129554" y="92394"/>
                      <a:pt x="123080" y="90017"/>
                      <a:pt x="115368" y="82981"/>
                    </a:cubicBezTo>
                    <a:cubicBezTo>
                      <a:pt x="110817" y="79787"/>
                      <a:pt x="108886" y="74001"/>
                      <a:pt x="110608" y="68719"/>
                    </a:cubicBezTo>
                    <a:cubicBezTo>
                      <a:pt x="110608" y="65772"/>
                      <a:pt x="120700" y="65772"/>
                      <a:pt x="127745" y="66342"/>
                    </a:cubicBezTo>
                    <a:cubicBezTo>
                      <a:pt x="134791" y="66913"/>
                      <a:pt x="139075" y="65201"/>
                      <a:pt x="136124" y="63395"/>
                    </a:cubicBezTo>
                    <a:cubicBezTo>
                      <a:pt x="130556" y="56331"/>
                      <a:pt x="127597" y="47567"/>
                      <a:pt x="127745" y="38579"/>
                    </a:cubicBezTo>
                    <a:cubicBezTo>
                      <a:pt x="128412" y="29071"/>
                      <a:pt x="124794" y="26123"/>
                      <a:pt x="125460" y="20799"/>
                    </a:cubicBezTo>
                    <a:cubicBezTo>
                      <a:pt x="126127" y="15474"/>
                      <a:pt x="118891" y="1783"/>
                      <a:pt x="112988" y="1783"/>
                    </a:cubicBezTo>
                    <a:lnTo>
                      <a:pt x="111846" y="1783"/>
                    </a:lnTo>
                    <a:cubicBezTo>
                      <a:pt x="111049" y="5342"/>
                      <a:pt x="110634" y="8975"/>
                      <a:pt x="110608" y="12622"/>
                    </a:cubicBezTo>
                    <a:cubicBezTo>
                      <a:pt x="110608" y="15569"/>
                      <a:pt x="115368" y="19658"/>
                      <a:pt x="118891" y="20894"/>
                    </a:cubicBezTo>
                    <a:cubicBezTo>
                      <a:pt x="122414" y="22130"/>
                      <a:pt x="120700" y="28025"/>
                      <a:pt x="120129" y="33349"/>
                    </a:cubicBezTo>
                    <a:cubicBezTo>
                      <a:pt x="119558" y="38674"/>
                      <a:pt x="110037" y="37438"/>
                      <a:pt x="108228" y="39815"/>
                    </a:cubicBezTo>
                    <a:cubicBezTo>
                      <a:pt x="103236" y="46484"/>
                      <a:pt x="99257" y="53853"/>
                      <a:pt x="96422" y="61683"/>
                    </a:cubicBezTo>
                    <a:cubicBezTo>
                      <a:pt x="96993" y="64726"/>
                      <a:pt x="94613" y="73568"/>
                      <a:pt x="91662" y="74709"/>
                    </a:cubicBezTo>
                    <a:cubicBezTo>
                      <a:pt x="88710" y="75850"/>
                      <a:pt x="89281" y="82411"/>
                      <a:pt x="89281" y="85358"/>
                    </a:cubicBezTo>
                    <a:cubicBezTo>
                      <a:pt x="89281" y="88306"/>
                      <a:pt x="79761" y="92489"/>
                      <a:pt x="79761" y="97243"/>
                    </a:cubicBezTo>
                    <a:cubicBezTo>
                      <a:pt x="75959" y="107979"/>
                      <a:pt x="71011" y="118275"/>
                      <a:pt x="65004" y="127954"/>
                    </a:cubicBezTo>
                    <a:cubicBezTo>
                      <a:pt x="61385" y="134515"/>
                      <a:pt x="57863" y="142787"/>
                      <a:pt x="56720" y="136892"/>
                    </a:cubicBezTo>
                    <a:cubicBezTo>
                      <a:pt x="55578" y="130997"/>
                      <a:pt x="46628" y="123866"/>
                      <a:pt x="42439" y="126813"/>
                    </a:cubicBezTo>
                    <a:cubicBezTo>
                      <a:pt x="38250" y="129761"/>
                      <a:pt x="32918" y="127954"/>
                      <a:pt x="30633" y="128620"/>
                    </a:cubicBezTo>
                    <a:cubicBezTo>
                      <a:pt x="22566" y="135458"/>
                      <a:pt x="14904" y="142759"/>
                      <a:pt x="7688" y="150488"/>
                    </a:cubicBezTo>
                    <a:cubicBezTo>
                      <a:pt x="6366" y="157812"/>
                      <a:pt x="4391" y="165004"/>
                      <a:pt x="1785" y="171976"/>
                    </a:cubicBezTo>
                    <a:cubicBezTo>
                      <a:pt x="5102" y="175225"/>
                      <a:pt x="7925" y="178941"/>
                      <a:pt x="10164" y="183006"/>
                    </a:cubicBezTo>
                    <a:cubicBezTo>
                      <a:pt x="14352" y="188996"/>
                      <a:pt x="22350" y="184527"/>
                      <a:pt x="25587" y="186333"/>
                    </a:cubicBezTo>
                    <a:cubicBezTo>
                      <a:pt x="29639" y="191816"/>
                      <a:pt x="31627" y="198549"/>
                      <a:pt x="31204" y="205350"/>
                    </a:cubicBezTo>
                    <a:cubicBezTo>
                      <a:pt x="30062" y="209058"/>
                      <a:pt x="25111" y="218471"/>
                      <a:pt x="27396" y="223129"/>
                    </a:cubicBezTo>
                    <a:lnTo>
                      <a:pt x="55197" y="223129"/>
                    </a:lnTo>
                    <a:close/>
                  </a:path>
                </a:pathLst>
              </a:custGeom>
              <a:solidFill>
                <a:srgbClr val="413408">
                  <a:alpha val="20000"/>
                </a:srgbClr>
              </a:solidFill>
              <a:ln w="9525" cap="flat" cmpd="sng">
                <a:solidFill>
                  <a:srgbClr val="FFFFFF">
                    <a:alpha val="69411"/>
                  </a:srgbClr>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300"/>
                  <a:buFont typeface="Calibri"/>
                  <a:buNone/>
                </a:pPr>
                <a:endParaRPr sz="1300" b="1" i="0" u="none" strike="noStrike" cap="none">
                  <a:solidFill>
                    <a:srgbClr val="181717"/>
                  </a:solidFill>
                  <a:latin typeface="Calibri"/>
                  <a:ea typeface="Calibri"/>
                  <a:cs typeface="Calibri"/>
                  <a:sym typeface="Calibri"/>
                </a:endParaRPr>
              </a:p>
            </p:txBody>
          </p:sp>
          <p:sp>
            <p:nvSpPr>
              <p:cNvPr id="319" name="Google Shape;319;p2"/>
              <p:cNvSpPr/>
              <p:nvPr/>
            </p:nvSpPr>
            <p:spPr>
              <a:xfrm>
                <a:off x="5676747" y="4271998"/>
                <a:ext cx="133186" cy="133006"/>
              </a:xfrm>
              <a:custGeom>
                <a:avLst/>
                <a:gdLst/>
                <a:ahLst/>
                <a:cxnLst/>
                <a:rect l="l" t="t" r="r" b="b"/>
                <a:pathLst>
                  <a:path w="123770" h="123604" extrusionOk="0">
                    <a:moveTo>
                      <a:pt x="117402" y="106099"/>
                    </a:moveTo>
                    <a:cubicBezTo>
                      <a:pt x="113244" y="99294"/>
                      <a:pt x="110372" y="91785"/>
                      <a:pt x="108929" y="83945"/>
                    </a:cubicBezTo>
                    <a:cubicBezTo>
                      <a:pt x="109404" y="80332"/>
                      <a:pt x="116926" y="69683"/>
                      <a:pt x="116450" y="64359"/>
                    </a:cubicBezTo>
                    <a:cubicBezTo>
                      <a:pt x="115974" y="59034"/>
                      <a:pt x="124067" y="55516"/>
                      <a:pt x="124067" y="51047"/>
                    </a:cubicBezTo>
                    <a:cubicBezTo>
                      <a:pt x="123341" y="40382"/>
                      <a:pt x="120964" y="29894"/>
                      <a:pt x="117021" y="19956"/>
                    </a:cubicBezTo>
                    <a:cubicBezTo>
                      <a:pt x="115597" y="19872"/>
                      <a:pt x="114279" y="19179"/>
                      <a:pt x="113403" y="18055"/>
                    </a:cubicBezTo>
                    <a:cubicBezTo>
                      <a:pt x="105593" y="14389"/>
                      <a:pt x="96368" y="15536"/>
                      <a:pt x="89697" y="21002"/>
                    </a:cubicBezTo>
                    <a:cubicBezTo>
                      <a:pt x="84365" y="26897"/>
                      <a:pt x="73701" y="15678"/>
                      <a:pt x="71893" y="12730"/>
                    </a:cubicBezTo>
                    <a:cubicBezTo>
                      <a:pt x="70084" y="9783"/>
                      <a:pt x="62372" y="3222"/>
                      <a:pt x="56469" y="7406"/>
                    </a:cubicBezTo>
                    <a:cubicBezTo>
                      <a:pt x="50566" y="11589"/>
                      <a:pt x="48757" y="10353"/>
                      <a:pt x="49423" y="5029"/>
                    </a:cubicBezTo>
                    <a:cubicBezTo>
                      <a:pt x="50090" y="-296"/>
                      <a:pt x="40474" y="1511"/>
                      <a:pt x="39331" y="6265"/>
                    </a:cubicBezTo>
                    <a:cubicBezTo>
                      <a:pt x="38189" y="11019"/>
                      <a:pt x="30477" y="15107"/>
                      <a:pt x="28097" y="11589"/>
                    </a:cubicBezTo>
                    <a:cubicBezTo>
                      <a:pt x="25717" y="8071"/>
                      <a:pt x="20385" y="3317"/>
                      <a:pt x="18005" y="8642"/>
                    </a:cubicBezTo>
                    <a:cubicBezTo>
                      <a:pt x="17389" y="10760"/>
                      <a:pt x="15171" y="11979"/>
                      <a:pt x="13050" y="11364"/>
                    </a:cubicBezTo>
                    <a:cubicBezTo>
                      <a:pt x="12360" y="11164"/>
                      <a:pt x="11736" y="10782"/>
                      <a:pt x="11245" y="10258"/>
                    </a:cubicBezTo>
                    <a:cubicBezTo>
                      <a:pt x="9722" y="16819"/>
                      <a:pt x="7913" y="24330"/>
                      <a:pt x="11245" y="26232"/>
                    </a:cubicBezTo>
                    <a:cubicBezTo>
                      <a:pt x="14608" y="28099"/>
                      <a:pt x="16136" y="32113"/>
                      <a:pt x="14863" y="35740"/>
                    </a:cubicBezTo>
                    <a:cubicBezTo>
                      <a:pt x="13911" y="38402"/>
                      <a:pt x="21432" y="45248"/>
                      <a:pt x="18385" y="48100"/>
                    </a:cubicBezTo>
                    <a:cubicBezTo>
                      <a:pt x="15339" y="50952"/>
                      <a:pt x="11245" y="45057"/>
                      <a:pt x="8865" y="49431"/>
                    </a:cubicBezTo>
                    <a:cubicBezTo>
                      <a:pt x="6484" y="53805"/>
                      <a:pt x="13244" y="57893"/>
                      <a:pt x="10579" y="61506"/>
                    </a:cubicBezTo>
                    <a:cubicBezTo>
                      <a:pt x="7913" y="65119"/>
                      <a:pt x="3914" y="65405"/>
                      <a:pt x="4866" y="72536"/>
                    </a:cubicBezTo>
                    <a:cubicBezTo>
                      <a:pt x="5818" y="79667"/>
                      <a:pt x="4866" y="84516"/>
                      <a:pt x="2581" y="86798"/>
                    </a:cubicBezTo>
                    <a:cubicBezTo>
                      <a:pt x="296" y="89080"/>
                      <a:pt x="3057" y="88984"/>
                      <a:pt x="9246" y="92978"/>
                    </a:cubicBezTo>
                    <a:cubicBezTo>
                      <a:pt x="15434" y="96971"/>
                      <a:pt x="25717" y="101345"/>
                      <a:pt x="24860" y="108096"/>
                    </a:cubicBezTo>
                    <a:cubicBezTo>
                      <a:pt x="24003" y="114846"/>
                      <a:pt x="21337" y="115512"/>
                      <a:pt x="18957" y="127112"/>
                    </a:cubicBezTo>
                    <a:cubicBezTo>
                      <a:pt x="30953" y="127112"/>
                      <a:pt x="52565" y="118554"/>
                      <a:pt x="78081" y="114181"/>
                    </a:cubicBezTo>
                    <a:cubicBezTo>
                      <a:pt x="91036" y="112007"/>
                      <a:pt x="104316" y="112787"/>
                      <a:pt x="116926" y="116463"/>
                    </a:cubicBezTo>
                    <a:cubicBezTo>
                      <a:pt x="118068" y="112089"/>
                      <a:pt x="118735" y="107905"/>
                      <a:pt x="117402" y="106099"/>
                    </a:cubicBezTo>
                    <a:close/>
                  </a:path>
                </a:pathLst>
              </a:custGeom>
              <a:solidFill>
                <a:srgbClr val="413408">
                  <a:alpha val="20000"/>
                </a:srgbClr>
              </a:solidFill>
              <a:ln w="9525" cap="flat" cmpd="sng">
                <a:solidFill>
                  <a:srgbClr val="FFFFFF">
                    <a:alpha val="69411"/>
                  </a:srgbClr>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300"/>
                  <a:buFont typeface="Calibri"/>
                  <a:buNone/>
                </a:pPr>
                <a:endParaRPr sz="1300" b="1" i="0" u="none" strike="noStrike" cap="none">
                  <a:solidFill>
                    <a:srgbClr val="181717"/>
                  </a:solidFill>
                  <a:latin typeface="Calibri"/>
                  <a:ea typeface="Calibri"/>
                  <a:cs typeface="Calibri"/>
                  <a:sym typeface="Calibri"/>
                </a:endParaRPr>
              </a:p>
            </p:txBody>
          </p:sp>
          <p:sp>
            <p:nvSpPr>
              <p:cNvPr id="320" name="Google Shape;320;p2"/>
              <p:cNvSpPr/>
              <p:nvPr/>
            </p:nvSpPr>
            <p:spPr>
              <a:xfrm>
                <a:off x="5792040" y="4261986"/>
                <a:ext cx="92205" cy="133006"/>
              </a:xfrm>
              <a:custGeom>
                <a:avLst/>
                <a:gdLst/>
                <a:ahLst/>
                <a:cxnLst/>
                <a:rect l="l" t="t" r="r" b="b"/>
                <a:pathLst>
                  <a:path w="85687" h="123604" extrusionOk="0">
                    <a:moveTo>
                      <a:pt x="74239" y="54552"/>
                    </a:moveTo>
                    <a:cubicBezTo>
                      <a:pt x="72559" y="45322"/>
                      <a:pt x="72398" y="35880"/>
                      <a:pt x="73763" y="26599"/>
                    </a:cubicBezTo>
                    <a:cubicBezTo>
                      <a:pt x="74784" y="21987"/>
                      <a:pt x="72853" y="17223"/>
                      <a:pt x="68907" y="14619"/>
                    </a:cubicBezTo>
                    <a:cubicBezTo>
                      <a:pt x="67193" y="13668"/>
                      <a:pt x="65860" y="7392"/>
                      <a:pt x="64908" y="1783"/>
                    </a:cubicBezTo>
                    <a:cubicBezTo>
                      <a:pt x="61386" y="3304"/>
                      <a:pt x="61100" y="9104"/>
                      <a:pt x="59577" y="6632"/>
                    </a:cubicBezTo>
                    <a:cubicBezTo>
                      <a:pt x="58053" y="4160"/>
                      <a:pt x="11972" y="1878"/>
                      <a:pt x="9211" y="5491"/>
                    </a:cubicBezTo>
                    <a:cubicBezTo>
                      <a:pt x="6450" y="9104"/>
                      <a:pt x="13305" y="22035"/>
                      <a:pt x="12734" y="25648"/>
                    </a:cubicBezTo>
                    <a:cubicBezTo>
                      <a:pt x="12734" y="27740"/>
                      <a:pt x="11401" y="29166"/>
                      <a:pt x="9878" y="29261"/>
                    </a:cubicBezTo>
                    <a:cubicBezTo>
                      <a:pt x="13821" y="39199"/>
                      <a:pt x="16197" y="49687"/>
                      <a:pt x="16923" y="60352"/>
                    </a:cubicBezTo>
                    <a:cubicBezTo>
                      <a:pt x="16923" y="64821"/>
                      <a:pt x="8926" y="68339"/>
                      <a:pt x="9307" y="73663"/>
                    </a:cubicBezTo>
                    <a:cubicBezTo>
                      <a:pt x="9688" y="78988"/>
                      <a:pt x="2261" y="89637"/>
                      <a:pt x="1785" y="93250"/>
                    </a:cubicBezTo>
                    <a:cubicBezTo>
                      <a:pt x="3228" y="101090"/>
                      <a:pt x="6100" y="108599"/>
                      <a:pt x="10259" y="115404"/>
                    </a:cubicBezTo>
                    <a:cubicBezTo>
                      <a:pt x="11592" y="117210"/>
                      <a:pt x="10925" y="121394"/>
                      <a:pt x="10259" y="124912"/>
                    </a:cubicBezTo>
                    <a:cubicBezTo>
                      <a:pt x="18351" y="127289"/>
                      <a:pt x="23683" y="129951"/>
                      <a:pt x="25302" y="130331"/>
                    </a:cubicBezTo>
                    <a:cubicBezTo>
                      <a:pt x="28824" y="131282"/>
                      <a:pt x="53864" y="119682"/>
                      <a:pt x="64146" y="114643"/>
                    </a:cubicBezTo>
                    <a:cubicBezTo>
                      <a:pt x="72144" y="110650"/>
                      <a:pt x="81094" y="108082"/>
                      <a:pt x="87282" y="105135"/>
                    </a:cubicBezTo>
                    <a:cubicBezTo>
                      <a:pt x="83297" y="98043"/>
                      <a:pt x="80803" y="90213"/>
                      <a:pt x="79951" y="82126"/>
                    </a:cubicBezTo>
                    <a:cubicBezTo>
                      <a:pt x="79699" y="72669"/>
                      <a:pt x="77765" y="63332"/>
                      <a:pt x="74239" y="54552"/>
                    </a:cubicBezTo>
                    <a:close/>
                  </a:path>
                </a:pathLst>
              </a:custGeom>
              <a:solidFill>
                <a:srgbClr val="413408">
                  <a:alpha val="20000"/>
                </a:srgbClr>
              </a:solidFill>
              <a:ln w="9525" cap="flat" cmpd="sng">
                <a:solidFill>
                  <a:srgbClr val="FFFFFF">
                    <a:alpha val="69411"/>
                  </a:srgbClr>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300"/>
                  <a:buFont typeface="Calibri"/>
                  <a:buNone/>
                </a:pPr>
                <a:endParaRPr sz="1300" b="1" i="0" u="none" strike="noStrike" cap="none">
                  <a:solidFill>
                    <a:srgbClr val="181717"/>
                  </a:solidFill>
                  <a:latin typeface="Calibri"/>
                  <a:ea typeface="Calibri"/>
                  <a:cs typeface="Calibri"/>
                  <a:sym typeface="Calibri"/>
                </a:endParaRPr>
              </a:p>
            </p:txBody>
          </p:sp>
          <p:sp>
            <p:nvSpPr>
              <p:cNvPr id="321" name="Google Shape;321;p2"/>
              <p:cNvSpPr/>
              <p:nvPr/>
            </p:nvSpPr>
            <p:spPr>
              <a:xfrm>
                <a:off x="5534480" y="4226893"/>
                <a:ext cx="163921" cy="122775"/>
              </a:xfrm>
              <a:custGeom>
                <a:avLst/>
                <a:gdLst/>
                <a:ahLst/>
                <a:cxnLst/>
                <a:rect l="l" t="t" r="r" b="b"/>
                <a:pathLst>
                  <a:path w="152333" h="114096" extrusionOk="0">
                    <a:moveTo>
                      <a:pt x="52245" y="62824"/>
                    </a:moveTo>
                    <a:cubicBezTo>
                      <a:pt x="52245" y="57880"/>
                      <a:pt x="56720" y="59687"/>
                      <a:pt x="61766" y="60542"/>
                    </a:cubicBezTo>
                    <a:cubicBezTo>
                      <a:pt x="66812" y="61398"/>
                      <a:pt x="72429" y="57500"/>
                      <a:pt x="76904" y="57500"/>
                    </a:cubicBezTo>
                    <a:cubicBezTo>
                      <a:pt x="81379" y="57500"/>
                      <a:pt x="92899" y="72998"/>
                      <a:pt x="92899" y="77467"/>
                    </a:cubicBezTo>
                    <a:cubicBezTo>
                      <a:pt x="92646" y="81631"/>
                      <a:pt x="93569" y="85782"/>
                      <a:pt x="95565" y="89447"/>
                    </a:cubicBezTo>
                    <a:cubicBezTo>
                      <a:pt x="95825" y="89871"/>
                      <a:pt x="96048" y="90316"/>
                      <a:pt x="96231" y="90778"/>
                    </a:cubicBezTo>
                    <a:cubicBezTo>
                      <a:pt x="100991" y="89613"/>
                      <a:pt x="105827" y="88787"/>
                      <a:pt x="110703" y="88306"/>
                    </a:cubicBezTo>
                    <a:cubicBezTo>
                      <a:pt x="112893" y="88306"/>
                      <a:pt x="117272" y="98765"/>
                      <a:pt x="116321" y="105325"/>
                    </a:cubicBezTo>
                    <a:cubicBezTo>
                      <a:pt x="115368" y="111886"/>
                      <a:pt x="122890" y="116640"/>
                      <a:pt x="125841" y="112361"/>
                    </a:cubicBezTo>
                    <a:cubicBezTo>
                      <a:pt x="128793" y="108083"/>
                      <a:pt x="132887" y="102283"/>
                      <a:pt x="133744" y="106181"/>
                    </a:cubicBezTo>
                    <a:cubicBezTo>
                      <a:pt x="133744" y="107417"/>
                      <a:pt x="135648" y="108368"/>
                      <a:pt x="137742" y="109223"/>
                    </a:cubicBezTo>
                    <a:cubicBezTo>
                      <a:pt x="138790" y="106561"/>
                      <a:pt x="141170" y="105610"/>
                      <a:pt x="142979" y="103233"/>
                    </a:cubicBezTo>
                    <a:cubicBezTo>
                      <a:pt x="144788" y="100856"/>
                      <a:pt x="139075" y="95627"/>
                      <a:pt x="141265" y="91158"/>
                    </a:cubicBezTo>
                    <a:cubicBezTo>
                      <a:pt x="143455" y="86689"/>
                      <a:pt x="147454" y="92965"/>
                      <a:pt x="150786" y="89827"/>
                    </a:cubicBezTo>
                    <a:cubicBezTo>
                      <a:pt x="154118" y="86689"/>
                      <a:pt x="146311" y="80319"/>
                      <a:pt x="147263" y="77467"/>
                    </a:cubicBezTo>
                    <a:cubicBezTo>
                      <a:pt x="148536" y="73840"/>
                      <a:pt x="147008" y="69826"/>
                      <a:pt x="143645" y="67959"/>
                    </a:cubicBezTo>
                    <a:cubicBezTo>
                      <a:pt x="140408" y="66057"/>
                      <a:pt x="142217" y="58451"/>
                      <a:pt x="143645" y="51985"/>
                    </a:cubicBezTo>
                    <a:cubicBezTo>
                      <a:pt x="142585" y="51180"/>
                      <a:pt x="141654" y="50218"/>
                      <a:pt x="140884" y="49133"/>
                    </a:cubicBezTo>
                    <a:cubicBezTo>
                      <a:pt x="138504" y="45615"/>
                      <a:pt x="140313" y="37913"/>
                      <a:pt x="136124" y="37913"/>
                    </a:cubicBezTo>
                    <a:cubicBezTo>
                      <a:pt x="131935" y="37913"/>
                      <a:pt x="132601" y="32018"/>
                      <a:pt x="136124" y="30782"/>
                    </a:cubicBezTo>
                    <a:cubicBezTo>
                      <a:pt x="139646" y="29546"/>
                      <a:pt x="129078" y="25458"/>
                      <a:pt x="129078" y="21274"/>
                    </a:cubicBezTo>
                    <a:cubicBezTo>
                      <a:pt x="128252" y="15632"/>
                      <a:pt x="125533" y="10436"/>
                      <a:pt x="121367" y="6537"/>
                    </a:cubicBezTo>
                    <a:cubicBezTo>
                      <a:pt x="118986" y="5966"/>
                      <a:pt x="110703" y="16615"/>
                      <a:pt x="107085" y="16615"/>
                    </a:cubicBezTo>
                    <a:cubicBezTo>
                      <a:pt x="103467" y="16615"/>
                      <a:pt x="95851" y="9484"/>
                      <a:pt x="93470" y="15379"/>
                    </a:cubicBezTo>
                    <a:cubicBezTo>
                      <a:pt x="91090" y="21274"/>
                      <a:pt x="85759" y="12432"/>
                      <a:pt x="82236" y="17186"/>
                    </a:cubicBezTo>
                    <a:cubicBezTo>
                      <a:pt x="78713" y="21940"/>
                      <a:pt x="76333" y="11861"/>
                      <a:pt x="76333" y="11861"/>
                    </a:cubicBezTo>
                    <a:cubicBezTo>
                      <a:pt x="76333" y="11861"/>
                      <a:pt x="76333" y="10435"/>
                      <a:pt x="76333" y="8534"/>
                    </a:cubicBezTo>
                    <a:lnTo>
                      <a:pt x="74143" y="9389"/>
                    </a:lnTo>
                    <a:cubicBezTo>
                      <a:pt x="63956" y="12907"/>
                      <a:pt x="45581" y="10625"/>
                      <a:pt x="44819" y="7583"/>
                    </a:cubicBezTo>
                    <a:cubicBezTo>
                      <a:pt x="44057" y="4540"/>
                      <a:pt x="30633" y="1783"/>
                      <a:pt x="30633" y="1783"/>
                    </a:cubicBezTo>
                    <a:cubicBezTo>
                      <a:pt x="30633" y="1783"/>
                      <a:pt x="30633" y="9389"/>
                      <a:pt x="26158" y="11291"/>
                    </a:cubicBezTo>
                    <a:cubicBezTo>
                      <a:pt x="21684" y="13192"/>
                      <a:pt x="27491" y="18802"/>
                      <a:pt x="27491" y="20799"/>
                    </a:cubicBezTo>
                    <a:cubicBezTo>
                      <a:pt x="27491" y="22796"/>
                      <a:pt x="23493" y="25268"/>
                      <a:pt x="20351" y="23936"/>
                    </a:cubicBezTo>
                    <a:cubicBezTo>
                      <a:pt x="17209" y="22605"/>
                      <a:pt x="8354" y="30592"/>
                      <a:pt x="3880" y="33444"/>
                    </a:cubicBezTo>
                    <a:cubicBezTo>
                      <a:pt x="3138" y="34130"/>
                      <a:pt x="2438" y="34860"/>
                      <a:pt x="1785" y="35631"/>
                    </a:cubicBezTo>
                    <a:cubicBezTo>
                      <a:pt x="8640" y="41146"/>
                      <a:pt x="8069" y="47231"/>
                      <a:pt x="16066" y="53126"/>
                    </a:cubicBezTo>
                    <a:cubicBezTo>
                      <a:pt x="25376" y="59389"/>
                      <a:pt x="32995" y="67847"/>
                      <a:pt x="38250" y="77752"/>
                    </a:cubicBezTo>
                    <a:cubicBezTo>
                      <a:pt x="44248" y="72998"/>
                      <a:pt x="51960" y="66152"/>
                      <a:pt x="52245" y="62824"/>
                    </a:cubicBezTo>
                    <a:close/>
                  </a:path>
                </a:pathLst>
              </a:custGeom>
              <a:solidFill>
                <a:srgbClr val="413408">
                  <a:alpha val="20000"/>
                </a:srgbClr>
              </a:solidFill>
              <a:ln w="9525" cap="flat" cmpd="sng">
                <a:solidFill>
                  <a:srgbClr val="FFFFFF">
                    <a:alpha val="69411"/>
                  </a:srgbClr>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300"/>
                  <a:buFont typeface="Calibri"/>
                  <a:buNone/>
                </a:pPr>
                <a:endParaRPr sz="1300" b="1" i="0" u="none" strike="noStrike" cap="none">
                  <a:solidFill>
                    <a:srgbClr val="181717"/>
                  </a:solidFill>
                  <a:latin typeface="Calibri"/>
                  <a:ea typeface="Calibri"/>
                  <a:cs typeface="Calibri"/>
                  <a:sym typeface="Calibri"/>
                </a:endParaRPr>
              </a:p>
            </p:txBody>
          </p:sp>
          <p:sp>
            <p:nvSpPr>
              <p:cNvPr id="322" name="Google Shape;322;p2"/>
              <p:cNvSpPr/>
              <p:nvPr/>
            </p:nvSpPr>
            <p:spPr>
              <a:xfrm>
                <a:off x="5611727" y="4319998"/>
                <a:ext cx="92205" cy="81850"/>
              </a:xfrm>
              <a:custGeom>
                <a:avLst/>
                <a:gdLst/>
                <a:ahLst/>
                <a:cxnLst/>
                <a:rect l="l" t="t" r="r" b="b"/>
                <a:pathLst>
                  <a:path w="85687" h="76064" extrusionOk="0">
                    <a:moveTo>
                      <a:pt x="69764" y="48182"/>
                    </a:moveTo>
                    <a:cubicBezTo>
                      <a:pt x="63575" y="44189"/>
                      <a:pt x="60243" y="44189"/>
                      <a:pt x="63099" y="42002"/>
                    </a:cubicBezTo>
                    <a:cubicBezTo>
                      <a:pt x="65956" y="39815"/>
                      <a:pt x="66241" y="34871"/>
                      <a:pt x="65384" y="27740"/>
                    </a:cubicBezTo>
                    <a:cubicBezTo>
                      <a:pt x="65084" y="26048"/>
                      <a:pt x="65249" y="24306"/>
                      <a:pt x="65860" y="22700"/>
                    </a:cubicBezTo>
                    <a:cubicBezTo>
                      <a:pt x="63766" y="21845"/>
                      <a:pt x="62147" y="20894"/>
                      <a:pt x="61861" y="19658"/>
                    </a:cubicBezTo>
                    <a:cubicBezTo>
                      <a:pt x="61005" y="15760"/>
                      <a:pt x="57101" y="21464"/>
                      <a:pt x="53959" y="25838"/>
                    </a:cubicBezTo>
                    <a:cubicBezTo>
                      <a:pt x="50817" y="30212"/>
                      <a:pt x="43486" y="25838"/>
                      <a:pt x="44439" y="18802"/>
                    </a:cubicBezTo>
                    <a:cubicBezTo>
                      <a:pt x="45391" y="11766"/>
                      <a:pt x="41011" y="1783"/>
                      <a:pt x="38821" y="1783"/>
                    </a:cubicBezTo>
                    <a:cubicBezTo>
                      <a:pt x="33945" y="2264"/>
                      <a:pt x="29109" y="3090"/>
                      <a:pt x="24350" y="4255"/>
                    </a:cubicBezTo>
                    <a:cubicBezTo>
                      <a:pt x="25302" y="7488"/>
                      <a:pt x="23112" y="10911"/>
                      <a:pt x="22350" y="14428"/>
                    </a:cubicBezTo>
                    <a:cubicBezTo>
                      <a:pt x="21589" y="17946"/>
                      <a:pt x="10830" y="23936"/>
                      <a:pt x="6355" y="27740"/>
                    </a:cubicBezTo>
                    <a:cubicBezTo>
                      <a:pt x="4484" y="29734"/>
                      <a:pt x="2942" y="32013"/>
                      <a:pt x="1785" y="34490"/>
                    </a:cubicBezTo>
                    <a:cubicBezTo>
                      <a:pt x="10164" y="39720"/>
                      <a:pt x="19875" y="45900"/>
                      <a:pt x="27872" y="51890"/>
                    </a:cubicBezTo>
                    <a:cubicBezTo>
                      <a:pt x="42371" y="63279"/>
                      <a:pt x="58042" y="73096"/>
                      <a:pt x="74620" y="81175"/>
                    </a:cubicBezTo>
                    <a:cubicBezTo>
                      <a:pt x="76217" y="81696"/>
                      <a:pt x="77890" y="81953"/>
                      <a:pt x="79570" y="81935"/>
                    </a:cubicBezTo>
                    <a:cubicBezTo>
                      <a:pt x="81951" y="70716"/>
                      <a:pt x="84616" y="69290"/>
                      <a:pt x="85473" y="62919"/>
                    </a:cubicBezTo>
                    <a:cubicBezTo>
                      <a:pt x="86330" y="56549"/>
                      <a:pt x="76048" y="52175"/>
                      <a:pt x="69764" y="48182"/>
                    </a:cubicBezTo>
                    <a:close/>
                  </a:path>
                </a:pathLst>
              </a:custGeom>
              <a:solidFill>
                <a:srgbClr val="413408">
                  <a:alpha val="20000"/>
                </a:srgbClr>
              </a:solidFill>
              <a:ln w="9525" cap="flat" cmpd="sng">
                <a:solidFill>
                  <a:srgbClr val="FFFFFF">
                    <a:alpha val="69411"/>
                  </a:srgbClr>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300"/>
                  <a:buFont typeface="Calibri"/>
                  <a:buNone/>
                </a:pPr>
                <a:endParaRPr sz="1300" b="1" i="0" u="none" strike="noStrike" cap="none">
                  <a:solidFill>
                    <a:srgbClr val="181717"/>
                  </a:solidFill>
                  <a:latin typeface="Calibri"/>
                  <a:ea typeface="Calibri"/>
                  <a:cs typeface="Calibri"/>
                  <a:sym typeface="Calibri"/>
                </a:endParaRPr>
              </a:p>
            </p:txBody>
          </p:sp>
          <p:sp>
            <p:nvSpPr>
              <p:cNvPr id="323" name="Google Shape;323;p2"/>
              <p:cNvSpPr/>
              <p:nvPr/>
            </p:nvSpPr>
            <p:spPr>
              <a:xfrm>
                <a:off x="5573821" y="4286848"/>
                <a:ext cx="61470" cy="71619"/>
              </a:xfrm>
              <a:custGeom>
                <a:avLst/>
                <a:gdLst/>
                <a:ahLst/>
                <a:cxnLst/>
                <a:rect l="l" t="t" r="r" b="b"/>
                <a:pathLst>
                  <a:path w="57124" h="66556" extrusionOk="0">
                    <a:moveTo>
                      <a:pt x="57482" y="45234"/>
                    </a:moveTo>
                    <a:cubicBezTo>
                      <a:pt x="58339" y="41241"/>
                      <a:pt x="61005" y="37248"/>
                      <a:pt x="58815" y="33730"/>
                    </a:cubicBezTo>
                    <a:cubicBezTo>
                      <a:pt x="56819" y="30065"/>
                      <a:pt x="55895" y="25914"/>
                      <a:pt x="56149" y="21750"/>
                    </a:cubicBezTo>
                    <a:cubicBezTo>
                      <a:pt x="56149" y="17281"/>
                      <a:pt x="44629" y="1783"/>
                      <a:pt x="40154" y="1783"/>
                    </a:cubicBezTo>
                    <a:cubicBezTo>
                      <a:pt x="35679" y="1783"/>
                      <a:pt x="29967" y="5776"/>
                      <a:pt x="25016" y="4825"/>
                    </a:cubicBezTo>
                    <a:cubicBezTo>
                      <a:pt x="20065" y="3875"/>
                      <a:pt x="16161" y="2163"/>
                      <a:pt x="15495" y="7107"/>
                    </a:cubicBezTo>
                    <a:cubicBezTo>
                      <a:pt x="15495" y="10435"/>
                      <a:pt x="7497" y="17186"/>
                      <a:pt x="1785" y="22035"/>
                    </a:cubicBezTo>
                    <a:cubicBezTo>
                      <a:pt x="2997" y="24410"/>
                      <a:pt x="3985" y="26893"/>
                      <a:pt x="4737" y="29451"/>
                    </a:cubicBezTo>
                    <a:cubicBezTo>
                      <a:pt x="6545" y="39597"/>
                      <a:pt x="12294" y="48619"/>
                      <a:pt x="20731" y="54552"/>
                    </a:cubicBezTo>
                    <a:cubicBezTo>
                      <a:pt x="25865" y="58420"/>
                      <a:pt x="31204" y="62006"/>
                      <a:pt x="36726" y="65296"/>
                    </a:cubicBezTo>
                    <a:cubicBezTo>
                      <a:pt x="37883" y="62819"/>
                      <a:pt x="39425" y="60541"/>
                      <a:pt x="41296" y="58546"/>
                    </a:cubicBezTo>
                    <a:cubicBezTo>
                      <a:pt x="45962" y="55313"/>
                      <a:pt x="56625" y="49228"/>
                      <a:pt x="57482" y="45234"/>
                    </a:cubicBezTo>
                    <a:close/>
                  </a:path>
                </a:pathLst>
              </a:custGeom>
              <a:solidFill>
                <a:srgbClr val="413408">
                  <a:alpha val="20000"/>
                </a:srgbClr>
              </a:solidFill>
              <a:ln w="9525" cap="flat" cmpd="sng">
                <a:solidFill>
                  <a:srgbClr val="FFFFFF">
                    <a:alpha val="69411"/>
                  </a:srgbClr>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300"/>
                  <a:buFont typeface="Calibri"/>
                  <a:buNone/>
                </a:pPr>
                <a:endParaRPr sz="1300" b="1" i="0" u="none" strike="noStrike" cap="none">
                  <a:solidFill>
                    <a:srgbClr val="181717"/>
                  </a:solidFill>
                  <a:latin typeface="Calibri"/>
                  <a:ea typeface="Calibri"/>
                  <a:cs typeface="Calibri"/>
                  <a:sym typeface="Calibri"/>
                </a:endParaRPr>
              </a:p>
            </p:txBody>
          </p:sp>
          <p:sp>
            <p:nvSpPr>
              <p:cNvPr id="324" name="Google Shape;324;p2"/>
              <p:cNvSpPr/>
              <p:nvPr/>
            </p:nvSpPr>
            <p:spPr>
              <a:xfrm>
                <a:off x="5492988" y="3888133"/>
                <a:ext cx="184411" cy="143238"/>
              </a:xfrm>
              <a:custGeom>
                <a:avLst/>
                <a:gdLst/>
                <a:ahLst/>
                <a:cxnLst/>
                <a:rect l="l" t="t" r="r" b="b"/>
                <a:pathLst>
                  <a:path w="171374" h="133112" extrusionOk="0">
                    <a:moveTo>
                      <a:pt x="80808" y="106371"/>
                    </a:moveTo>
                    <a:cubicBezTo>
                      <a:pt x="80808" y="101807"/>
                      <a:pt x="101754" y="95912"/>
                      <a:pt x="101754" y="91348"/>
                    </a:cubicBezTo>
                    <a:lnTo>
                      <a:pt x="101754" y="37913"/>
                    </a:lnTo>
                    <a:cubicBezTo>
                      <a:pt x="101754" y="37913"/>
                      <a:pt x="167067" y="39149"/>
                      <a:pt x="169066" y="37913"/>
                    </a:cubicBezTo>
                    <a:cubicBezTo>
                      <a:pt x="170079" y="28439"/>
                      <a:pt x="170239" y="18892"/>
                      <a:pt x="169542" y="9389"/>
                    </a:cubicBezTo>
                    <a:cubicBezTo>
                      <a:pt x="167067" y="5206"/>
                      <a:pt x="170589" y="1783"/>
                      <a:pt x="155166" y="1783"/>
                    </a:cubicBezTo>
                    <a:lnTo>
                      <a:pt x="80618" y="1783"/>
                    </a:lnTo>
                    <a:cubicBezTo>
                      <a:pt x="75621" y="6991"/>
                      <a:pt x="71877" y="13266"/>
                      <a:pt x="69669" y="20133"/>
                    </a:cubicBezTo>
                    <a:cubicBezTo>
                      <a:pt x="66051" y="29641"/>
                      <a:pt x="43867" y="43523"/>
                      <a:pt x="43010" y="56834"/>
                    </a:cubicBezTo>
                    <a:cubicBezTo>
                      <a:pt x="42153" y="70145"/>
                      <a:pt x="21303" y="90778"/>
                      <a:pt x="7688" y="119207"/>
                    </a:cubicBezTo>
                    <a:cubicBezTo>
                      <a:pt x="4652" y="125164"/>
                      <a:pt x="2655" y="131595"/>
                      <a:pt x="1785" y="138223"/>
                    </a:cubicBezTo>
                    <a:lnTo>
                      <a:pt x="80808" y="138223"/>
                    </a:lnTo>
                    <a:close/>
                  </a:path>
                </a:pathLst>
              </a:custGeom>
              <a:solidFill>
                <a:srgbClr val="413408">
                  <a:alpha val="20000"/>
                </a:srgbClr>
              </a:solidFill>
              <a:ln w="9525" cap="flat" cmpd="sng">
                <a:solidFill>
                  <a:srgbClr val="FFFFFF">
                    <a:alpha val="69411"/>
                  </a:srgbClr>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300"/>
                  <a:buFont typeface="Calibri"/>
                  <a:buNone/>
                </a:pPr>
                <a:endParaRPr sz="1300" b="1" i="0" u="none" strike="noStrike" cap="none">
                  <a:solidFill>
                    <a:srgbClr val="181717"/>
                  </a:solidFill>
                  <a:latin typeface="Calibri"/>
                  <a:ea typeface="Calibri"/>
                  <a:cs typeface="Calibri"/>
                  <a:sym typeface="Calibri"/>
                </a:endParaRPr>
              </a:p>
            </p:txBody>
          </p:sp>
          <p:sp>
            <p:nvSpPr>
              <p:cNvPr id="325" name="Google Shape;325;p2"/>
              <p:cNvSpPr/>
              <p:nvPr/>
            </p:nvSpPr>
            <p:spPr>
              <a:xfrm>
                <a:off x="5492355" y="3895909"/>
                <a:ext cx="256126" cy="286477"/>
              </a:xfrm>
              <a:custGeom>
                <a:avLst/>
                <a:gdLst/>
                <a:ahLst/>
                <a:cxnLst/>
                <a:rect l="l" t="t" r="r" b="b"/>
                <a:pathLst>
                  <a:path w="238020" h="266224" extrusionOk="0">
                    <a:moveTo>
                      <a:pt x="20272" y="231972"/>
                    </a:moveTo>
                    <a:cubicBezTo>
                      <a:pt x="26340" y="232750"/>
                      <a:pt x="32483" y="232750"/>
                      <a:pt x="38552" y="231972"/>
                    </a:cubicBezTo>
                    <a:cubicBezTo>
                      <a:pt x="43406" y="229726"/>
                      <a:pt x="48888" y="229222"/>
                      <a:pt x="54071" y="230546"/>
                    </a:cubicBezTo>
                    <a:cubicBezTo>
                      <a:pt x="58325" y="233061"/>
                      <a:pt x="62124" y="236275"/>
                      <a:pt x="65305" y="240054"/>
                    </a:cubicBezTo>
                    <a:lnTo>
                      <a:pt x="72351" y="240054"/>
                    </a:lnTo>
                    <a:cubicBezTo>
                      <a:pt x="72351" y="240054"/>
                      <a:pt x="78063" y="255552"/>
                      <a:pt x="86442" y="258404"/>
                    </a:cubicBezTo>
                    <a:cubicBezTo>
                      <a:pt x="90781" y="260144"/>
                      <a:pt x="94221" y="263578"/>
                      <a:pt x="95962" y="267912"/>
                    </a:cubicBezTo>
                    <a:cubicBezTo>
                      <a:pt x="101960" y="267912"/>
                      <a:pt x="106721" y="265821"/>
                      <a:pt x="106721" y="261447"/>
                    </a:cubicBezTo>
                    <a:cubicBezTo>
                      <a:pt x="106721" y="257073"/>
                      <a:pt x="109387" y="248896"/>
                      <a:pt x="118336" y="256978"/>
                    </a:cubicBezTo>
                    <a:cubicBezTo>
                      <a:pt x="127286" y="265060"/>
                      <a:pt x="127381" y="257929"/>
                      <a:pt x="129095" y="255172"/>
                    </a:cubicBezTo>
                    <a:cubicBezTo>
                      <a:pt x="130808" y="252414"/>
                      <a:pt x="137187" y="256122"/>
                      <a:pt x="142614" y="256122"/>
                    </a:cubicBezTo>
                    <a:cubicBezTo>
                      <a:pt x="146994" y="255719"/>
                      <a:pt x="151258" y="254493"/>
                      <a:pt x="155182" y="252509"/>
                    </a:cubicBezTo>
                    <a:cubicBezTo>
                      <a:pt x="155182" y="252509"/>
                      <a:pt x="229825" y="253460"/>
                      <a:pt x="233443" y="251559"/>
                    </a:cubicBezTo>
                    <a:cubicBezTo>
                      <a:pt x="237061" y="249657"/>
                      <a:pt x="236109" y="234539"/>
                      <a:pt x="236109" y="234539"/>
                    </a:cubicBezTo>
                    <a:lnTo>
                      <a:pt x="229730" y="228454"/>
                    </a:lnTo>
                    <a:lnTo>
                      <a:pt x="210688" y="51605"/>
                    </a:lnTo>
                    <a:lnTo>
                      <a:pt x="244392" y="51605"/>
                    </a:lnTo>
                    <a:cubicBezTo>
                      <a:pt x="208403" y="27835"/>
                      <a:pt x="177746" y="7678"/>
                      <a:pt x="173557" y="5396"/>
                    </a:cubicBezTo>
                    <a:cubicBezTo>
                      <a:pt x="171938" y="4587"/>
                      <a:pt x="170584" y="3333"/>
                      <a:pt x="169654" y="1783"/>
                    </a:cubicBezTo>
                    <a:cubicBezTo>
                      <a:pt x="170350" y="11286"/>
                      <a:pt x="170191" y="20832"/>
                      <a:pt x="169178" y="30307"/>
                    </a:cubicBezTo>
                    <a:cubicBezTo>
                      <a:pt x="167178" y="31543"/>
                      <a:pt x="101865" y="30307"/>
                      <a:pt x="101865" y="30307"/>
                    </a:cubicBezTo>
                    <a:lnTo>
                      <a:pt x="101865" y="83742"/>
                    </a:lnTo>
                    <a:cubicBezTo>
                      <a:pt x="101865" y="88306"/>
                      <a:pt x="80919" y="94201"/>
                      <a:pt x="80919" y="98765"/>
                    </a:cubicBezTo>
                    <a:lnTo>
                      <a:pt x="80919" y="130046"/>
                    </a:lnTo>
                    <a:lnTo>
                      <a:pt x="1897" y="130046"/>
                    </a:lnTo>
                    <a:cubicBezTo>
                      <a:pt x="754" y="142977"/>
                      <a:pt x="8656" y="147541"/>
                      <a:pt x="13131" y="152675"/>
                    </a:cubicBezTo>
                    <a:cubicBezTo>
                      <a:pt x="19415" y="159806"/>
                      <a:pt x="8466" y="172167"/>
                      <a:pt x="17606" y="184907"/>
                    </a:cubicBezTo>
                    <a:cubicBezTo>
                      <a:pt x="26746" y="197648"/>
                      <a:pt x="15511" y="217140"/>
                      <a:pt x="11132" y="224271"/>
                    </a:cubicBezTo>
                    <a:cubicBezTo>
                      <a:pt x="8882" y="229797"/>
                      <a:pt x="7719" y="235705"/>
                      <a:pt x="7705" y="241670"/>
                    </a:cubicBezTo>
                    <a:lnTo>
                      <a:pt x="8656" y="241670"/>
                    </a:lnTo>
                    <a:cubicBezTo>
                      <a:pt x="14845" y="240339"/>
                      <a:pt x="13417" y="230546"/>
                      <a:pt x="20272" y="231972"/>
                    </a:cubicBezTo>
                    <a:close/>
                  </a:path>
                </a:pathLst>
              </a:custGeom>
              <a:solidFill>
                <a:srgbClr val="413408">
                  <a:alpha val="20000"/>
                </a:srgbClr>
              </a:solidFill>
              <a:ln w="9525" cap="flat" cmpd="sng">
                <a:solidFill>
                  <a:srgbClr val="FFFFFF">
                    <a:alpha val="69411"/>
                  </a:srgbClr>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300"/>
                  <a:buFont typeface="Calibri"/>
                  <a:buNone/>
                </a:pPr>
                <a:endParaRPr sz="1300" b="1" i="0" u="none" strike="noStrike" cap="none">
                  <a:solidFill>
                    <a:srgbClr val="181717"/>
                  </a:solidFill>
                  <a:latin typeface="Calibri"/>
                  <a:ea typeface="Calibri"/>
                  <a:cs typeface="Calibri"/>
                  <a:sym typeface="Calibri"/>
                </a:endParaRPr>
              </a:p>
            </p:txBody>
          </p:sp>
          <p:sp>
            <p:nvSpPr>
              <p:cNvPr id="326" name="Google Shape;326;p2"/>
              <p:cNvSpPr/>
              <p:nvPr/>
            </p:nvSpPr>
            <p:spPr>
              <a:xfrm>
                <a:off x="5594311" y="3949112"/>
                <a:ext cx="358579" cy="337633"/>
              </a:xfrm>
              <a:custGeom>
                <a:avLst/>
                <a:gdLst/>
                <a:ahLst/>
                <a:cxnLst/>
                <a:rect l="l" t="t" r="r" b="b"/>
                <a:pathLst>
                  <a:path w="333228" h="313764" extrusionOk="0">
                    <a:moveTo>
                      <a:pt x="318828" y="131472"/>
                    </a:moveTo>
                    <a:cubicBezTo>
                      <a:pt x="318828" y="131472"/>
                      <a:pt x="318828" y="115974"/>
                      <a:pt x="309307" y="110364"/>
                    </a:cubicBezTo>
                    <a:cubicBezTo>
                      <a:pt x="302258" y="106714"/>
                      <a:pt x="294620" y="104332"/>
                      <a:pt x="286743" y="103328"/>
                    </a:cubicBezTo>
                    <a:cubicBezTo>
                      <a:pt x="283160" y="96826"/>
                      <a:pt x="278917" y="90709"/>
                      <a:pt x="274081" y="85073"/>
                    </a:cubicBezTo>
                    <a:cubicBezTo>
                      <a:pt x="270748" y="81650"/>
                      <a:pt x="204769" y="37533"/>
                      <a:pt x="150310" y="1783"/>
                    </a:cubicBezTo>
                    <a:lnTo>
                      <a:pt x="116606" y="1783"/>
                    </a:lnTo>
                    <a:lnTo>
                      <a:pt x="135648" y="178632"/>
                    </a:lnTo>
                    <a:lnTo>
                      <a:pt x="141932" y="184907"/>
                    </a:lnTo>
                    <a:cubicBezTo>
                      <a:pt x="141932" y="184907"/>
                      <a:pt x="142788" y="200215"/>
                      <a:pt x="139266" y="201927"/>
                    </a:cubicBezTo>
                    <a:cubicBezTo>
                      <a:pt x="135743" y="203638"/>
                      <a:pt x="61005" y="202877"/>
                      <a:pt x="61005" y="202877"/>
                    </a:cubicBezTo>
                    <a:cubicBezTo>
                      <a:pt x="57080" y="204861"/>
                      <a:pt x="52817" y="206087"/>
                      <a:pt x="48437" y="206490"/>
                    </a:cubicBezTo>
                    <a:cubicBezTo>
                      <a:pt x="43010" y="206490"/>
                      <a:pt x="36726" y="202877"/>
                      <a:pt x="34917" y="205540"/>
                    </a:cubicBezTo>
                    <a:cubicBezTo>
                      <a:pt x="33108" y="208202"/>
                      <a:pt x="33204" y="215048"/>
                      <a:pt x="24159" y="207346"/>
                    </a:cubicBezTo>
                    <a:cubicBezTo>
                      <a:pt x="15114" y="199645"/>
                      <a:pt x="12544" y="206490"/>
                      <a:pt x="12544" y="211815"/>
                    </a:cubicBezTo>
                    <a:cubicBezTo>
                      <a:pt x="12544" y="217139"/>
                      <a:pt x="7783" y="218185"/>
                      <a:pt x="1785" y="218280"/>
                    </a:cubicBezTo>
                    <a:cubicBezTo>
                      <a:pt x="2515" y="219781"/>
                      <a:pt x="3120" y="221339"/>
                      <a:pt x="3594" y="222939"/>
                    </a:cubicBezTo>
                    <a:lnTo>
                      <a:pt x="7307" y="228359"/>
                    </a:lnTo>
                    <a:cubicBezTo>
                      <a:pt x="7307" y="228359"/>
                      <a:pt x="6641" y="237296"/>
                      <a:pt x="10259" y="240814"/>
                    </a:cubicBezTo>
                    <a:cubicBezTo>
                      <a:pt x="14539" y="244509"/>
                      <a:pt x="18146" y="248916"/>
                      <a:pt x="20922" y="253840"/>
                    </a:cubicBezTo>
                    <a:cubicBezTo>
                      <a:pt x="21213" y="259161"/>
                      <a:pt x="21213" y="264493"/>
                      <a:pt x="20922" y="269814"/>
                    </a:cubicBezTo>
                    <a:cubicBezTo>
                      <a:pt x="20922" y="269814"/>
                      <a:pt x="23302" y="279892"/>
                      <a:pt x="26825" y="275138"/>
                    </a:cubicBezTo>
                    <a:cubicBezTo>
                      <a:pt x="30348" y="270384"/>
                      <a:pt x="35679" y="279227"/>
                      <a:pt x="38059" y="273332"/>
                    </a:cubicBezTo>
                    <a:cubicBezTo>
                      <a:pt x="40440" y="267437"/>
                      <a:pt x="48151" y="274568"/>
                      <a:pt x="51674" y="274568"/>
                    </a:cubicBezTo>
                    <a:cubicBezTo>
                      <a:pt x="55197" y="274568"/>
                      <a:pt x="63575" y="263919"/>
                      <a:pt x="65955" y="264489"/>
                    </a:cubicBezTo>
                    <a:cubicBezTo>
                      <a:pt x="70122" y="268389"/>
                      <a:pt x="72841" y="273584"/>
                      <a:pt x="73667" y="279227"/>
                    </a:cubicBezTo>
                    <a:cubicBezTo>
                      <a:pt x="73667" y="283410"/>
                      <a:pt x="84330" y="287594"/>
                      <a:pt x="80713" y="288735"/>
                    </a:cubicBezTo>
                    <a:cubicBezTo>
                      <a:pt x="77095" y="289876"/>
                      <a:pt x="76619" y="295866"/>
                      <a:pt x="80713" y="295866"/>
                    </a:cubicBezTo>
                    <a:cubicBezTo>
                      <a:pt x="84807" y="295866"/>
                      <a:pt x="83093" y="303567"/>
                      <a:pt x="85473" y="307085"/>
                    </a:cubicBezTo>
                    <a:cubicBezTo>
                      <a:pt x="87853" y="310603"/>
                      <a:pt x="92614" y="313646"/>
                      <a:pt x="94994" y="308321"/>
                    </a:cubicBezTo>
                    <a:cubicBezTo>
                      <a:pt x="97374" y="302997"/>
                      <a:pt x="102706" y="307656"/>
                      <a:pt x="105086" y="311269"/>
                    </a:cubicBezTo>
                    <a:cubicBezTo>
                      <a:pt x="107466" y="314882"/>
                      <a:pt x="115178" y="310603"/>
                      <a:pt x="116321" y="305944"/>
                    </a:cubicBezTo>
                    <a:cubicBezTo>
                      <a:pt x="117463" y="301285"/>
                      <a:pt x="126984" y="299384"/>
                      <a:pt x="126413" y="304708"/>
                    </a:cubicBezTo>
                    <a:cubicBezTo>
                      <a:pt x="125841" y="310033"/>
                      <a:pt x="127555" y="311269"/>
                      <a:pt x="133458" y="307085"/>
                    </a:cubicBezTo>
                    <a:cubicBezTo>
                      <a:pt x="135139" y="305974"/>
                      <a:pt x="137190" y="305564"/>
                      <a:pt x="139170" y="305944"/>
                    </a:cubicBezTo>
                    <a:cubicBezTo>
                      <a:pt x="140678" y="300685"/>
                      <a:pt x="142555" y="295537"/>
                      <a:pt x="144788" y="290541"/>
                    </a:cubicBezTo>
                    <a:cubicBezTo>
                      <a:pt x="146501" y="286928"/>
                      <a:pt x="140599" y="278656"/>
                      <a:pt x="143550" y="277515"/>
                    </a:cubicBezTo>
                    <a:cubicBezTo>
                      <a:pt x="146501" y="276374"/>
                      <a:pt x="156593" y="278656"/>
                      <a:pt x="159545" y="270384"/>
                    </a:cubicBezTo>
                    <a:cubicBezTo>
                      <a:pt x="161016" y="265893"/>
                      <a:pt x="163237" y="261681"/>
                      <a:pt x="166114" y="257929"/>
                    </a:cubicBezTo>
                    <a:cubicBezTo>
                      <a:pt x="166114" y="257929"/>
                      <a:pt x="167257" y="240244"/>
                      <a:pt x="172589" y="243191"/>
                    </a:cubicBezTo>
                    <a:cubicBezTo>
                      <a:pt x="177920" y="246139"/>
                      <a:pt x="184394" y="250893"/>
                      <a:pt x="185061" y="243762"/>
                    </a:cubicBezTo>
                    <a:cubicBezTo>
                      <a:pt x="185727" y="236631"/>
                      <a:pt x="192106" y="240814"/>
                      <a:pt x="193915" y="234254"/>
                    </a:cubicBezTo>
                    <a:cubicBezTo>
                      <a:pt x="195724" y="227693"/>
                      <a:pt x="199247" y="228264"/>
                      <a:pt x="203436" y="229500"/>
                    </a:cubicBezTo>
                    <a:cubicBezTo>
                      <a:pt x="207625" y="230736"/>
                      <a:pt x="211148" y="228834"/>
                      <a:pt x="211148" y="225316"/>
                    </a:cubicBezTo>
                    <a:cubicBezTo>
                      <a:pt x="211148" y="221798"/>
                      <a:pt x="220669" y="223605"/>
                      <a:pt x="228285" y="218185"/>
                    </a:cubicBezTo>
                    <a:cubicBezTo>
                      <a:pt x="235902" y="212766"/>
                      <a:pt x="240186" y="208677"/>
                      <a:pt x="243138" y="211720"/>
                    </a:cubicBezTo>
                    <a:cubicBezTo>
                      <a:pt x="251388" y="214182"/>
                      <a:pt x="260120" y="214574"/>
                      <a:pt x="268558" y="212861"/>
                    </a:cubicBezTo>
                    <a:cubicBezTo>
                      <a:pt x="271510" y="211720"/>
                      <a:pt x="277508" y="206395"/>
                      <a:pt x="284553" y="207536"/>
                    </a:cubicBezTo>
                    <a:cubicBezTo>
                      <a:pt x="295075" y="207167"/>
                      <a:pt x="305566" y="206183"/>
                      <a:pt x="315972" y="204589"/>
                    </a:cubicBezTo>
                    <a:cubicBezTo>
                      <a:pt x="323113" y="204589"/>
                      <a:pt x="326064" y="198123"/>
                      <a:pt x="328444" y="195746"/>
                    </a:cubicBezTo>
                    <a:cubicBezTo>
                      <a:pt x="330825" y="193369"/>
                      <a:pt x="332634" y="182720"/>
                      <a:pt x="335014" y="180914"/>
                    </a:cubicBezTo>
                    <a:cubicBezTo>
                      <a:pt x="336621" y="163213"/>
                      <a:pt x="337035" y="145425"/>
                      <a:pt x="336252" y="127669"/>
                    </a:cubicBezTo>
                    <a:close/>
                  </a:path>
                </a:pathLst>
              </a:custGeom>
              <a:solidFill>
                <a:srgbClr val="413408">
                  <a:alpha val="20000"/>
                </a:srgbClr>
              </a:solidFill>
              <a:ln w="9525" cap="flat" cmpd="sng">
                <a:solidFill>
                  <a:srgbClr val="FFFFFF">
                    <a:alpha val="69411"/>
                  </a:srgbClr>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300"/>
                  <a:buFont typeface="Calibri"/>
                  <a:buNone/>
                </a:pPr>
                <a:endParaRPr sz="1300" b="1" i="0" u="none" strike="noStrike" cap="none">
                  <a:solidFill>
                    <a:srgbClr val="181717"/>
                  </a:solidFill>
                  <a:latin typeface="Calibri"/>
                  <a:ea typeface="Calibri"/>
                  <a:cs typeface="Calibri"/>
                  <a:sym typeface="Calibri"/>
                </a:endParaRPr>
              </a:p>
            </p:txBody>
          </p:sp>
          <p:sp>
            <p:nvSpPr>
              <p:cNvPr id="327" name="Google Shape;327;p2"/>
              <p:cNvSpPr/>
              <p:nvPr/>
            </p:nvSpPr>
            <p:spPr>
              <a:xfrm>
                <a:off x="5741737" y="4174469"/>
                <a:ext cx="174166" cy="122775"/>
              </a:xfrm>
              <a:custGeom>
                <a:avLst/>
                <a:gdLst/>
                <a:ahLst/>
                <a:cxnLst/>
                <a:rect l="l" t="t" r="r" b="b"/>
                <a:pathLst>
                  <a:path w="161853" h="114096" extrusionOk="0">
                    <a:moveTo>
                      <a:pt x="165543" y="65904"/>
                    </a:moveTo>
                    <a:cubicBezTo>
                      <a:pt x="163307" y="63844"/>
                      <a:pt x="160473" y="62545"/>
                      <a:pt x="157451" y="62196"/>
                    </a:cubicBezTo>
                    <a:cubicBezTo>
                      <a:pt x="155642" y="62196"/>
                      <a:pt x="156975" y="52688"/>
                      <a:pt x="156118" y="51166"/>
                    </a:cubicBezTo>
                    <a:cubicBezTo>
                      <a:pt x="155261" y="49645"/>
                      <a:pt x="149453" y="53829"/>
                      <a:pt x="145835" y="52497"/>
                    </a:cubicBezTo>
                    <a:cubicBezTo>
                      <a:pt x="142217" y="51166"/>
                      <a:pt x="140979" y="45366"/>
                      <a:pt x="137838" y="45366"/>
                    </a:cubicBezTo>
                    <a:cubicBezTo>
                      <a:pt x="134696" y="45366"/>
                      <a:pt x="134315" y="41849"/>
                      <a:pt x="134315" y="37855"/>
                    </a:cubicBezTo>
                    <a:cubicBezTo>
                      <a:pt x="134315" y="33862"/>
                      <a:pt x="128507" y="29868"/>
                      <a:pt x="124794" y="27206"/>
                    </a:cubicBezTo>
                    <a:cubicBezTo>
                      <a:pt x="121081" y="24544"/>
                      <a:pt x="120319" y="16937"/>
                      <a:pt x="118130" y="15606"/>
                    </a:cubicBezTo>
                    <a:cubicBezTo>
                      <a:pt x="115940" y="14275"/>
                      <a:pt x="117368" y="9426"/>
                      <a:pt x="118130" y="4862"/>
                    </a:cubicBezTo>
                    <a:cubicBezTo>
                      <a:pt x="113892" y="5261"/>
                      <a:pt x="109623" y="4539"/>
                      <a:pt x="105753" y="2771"/>
                    </a:cubicBezTo>
                    <a:cubicBezTo>
                      <a:pt x="102801" y="-177"/>
                      <a:pt x="98612" y="3911"/>
                      <a:pt x="90900" y="9236"/>
                    </a:cubicBezTo>
                    <a:cubicBezTo>
                      <a:pt x="83188" y="14560"/>
                      <a:pt x="73763" y="12849"/>
                      <a:pt x="73763" y="16367"/>
                    </a:cubicBezTo>
                    <a:cubicBezTo>
                      <a:pt x="73763" y="19885"/>
                      <a:pt x="70145" y="21691"/>
                      <a:pt x="66051" y="20551"/>
                    </a:cubicBezTo>
                    <a:cubicBezTo>
                      <a:pt x="61957" y="19410"/>
                      <a:pt x="58339" y="18744"/>
                      <a:pt x="56530" y="25305"/>
                    </a:cubicBezTo>
                    <a:cubicBezTo>
                      <a:pt x="54721" y="31865"/>
                      <a:pt x="48247" y="27587"/>
                      <a:pt x="47676" y="34813"/>
                    </a:cubicBezTo>
                    <a:cubicBezTo>
                      <a:pt x="47104" y="42039"/>
                      <a:pt x="40535" y="37190"/>
                      <a:pt x="35203" y="34242"/>
                    </a:cubicBezTo>
                    <a:cubicBezTo>
                      <a:pt x="29872" y="31295"/>
                      <a:pt x="28729" y="48980"/>
                      <a:pt x="28729" y="48980"/>
                    </a:cubicBezTo>
                    <a:cubicBezTo>
                      <a:pt x="25852" y="52732"/>
                      <a:pt x="23631" y="56943"/>
                      <a:pt x="22160" y="61435"/>
                    </a:cubicBezTo>
                    <a:cubicBezTo>
                      <a:pt x="19208" y="69707"/>
                      <a:pt x="9116" y="67330"/>
                      <a:pt x="6165" y="68566"/>
                    </a:cubicBezTo>
                    <a:cubicBezTo>
                      <a:pt x="3213" y="69802"/>
                      <a:pt x="9116" y="78074"/>
                      <a:pt x="7402" y="81592"/>
                    </a:cubicBezTo>
                    <a:cubicBezTo>
                      <a:pt x="5170" y="86588"/>
                      <a:pt x="3293" y="91735"/>
                      <a:pt x="1785" y="96995"/>
                    </a:cubicBezTo>
                    <a:cubicBezTo>
                      <a:pt x="5660" y="97878"/>
                      <a:pt x="9059" y="100186"/>
                      <a:pt x="11306" y="103460"/>
                    </a:cubicBezTo>
                    <a:cubicBezTo>
                      <a:pt x="13115" y="106408"/>
                      <a:pt x="23778" y="117628"/>
                      <a:pt x="29110" y="111732"/>
                    </a:cubicBezTo>
                    <a:cubicBezTo>
                      <a:pt x="35782" y="106266"/>
                      <a:pt x="45007" y="105119"/>
                      <a:pt x="52817" y="108785"/>
                    </a:cubicBezTo>
                    <a:cubicBezTo>
                      <a:pt x="56340" y="112398"/>
                      <a:pt x="58720" y="110592"/>
                      <a:pt x="59291" y="107074"/>
                    </a:cubicBezTo>
                    <a:cubicBezTo>
                      <a:pt x="59862" y="103556"/>
                      <a:pt x="53388" y="90435"/>
                      <a:pt x="55768" y="86916"/>
                    </a:cubicBezTo>
                    <a:cubicBezTo>
                      <a:pt x="58149" y="83399"/>
                      <a:pt x="104325" y="85110"/>
                      <a:pt x="106133" y="88058"/>
                    </a:cubicBezTo>
                    <a:cubicBezTo>
                      <a:pt x="107942" y="91005"/>
                      <a:pt x="107942" y="82162"/>
                      <a:pt x="113845" y="82733"/>
                    </a:cubicBezTo>
                    <a:cubicBezTo>
                      <a:pt x="119851" y="84269"/>
                      <a:pt x="126022" y="85067"/>
                      <a:pt x="132220" y="85110"/>
                    </a:cubicBezTo>
                    <a:cubicBezTo>
                      <a:pt x="135743" y="83969"/>
                      <a:pt x="139932" y="77408"/>
                      <a:pt x="143455" y="77408"/>
                    </a:cubicBezTo>
                    <a:cubicBezTo>
                      <a:pt x="146978" y="77408"/>
                      <a:pt x="157641" y="76838"/>
                      <a:pt x="160021" y="73891"/>
                    </a:cubicBezTo>
                    <a:cubicBezTo>
                      <a:pt x="162401" y="70943"/>
                      <a:pt x="166590" y="70943"/>
                      <a:pt x="165353" y="66189"/>
                    </a:cubicBezTo>
                    <a:close/>
                  </a:path>
                </a:pathLst>
              </a:custGeom>
              <a:solidFill>
                <a:srgbClr val="413408">
                  <a:alpha val="20000"/>
                </a:srgbClr>
              </a:solidFill>
              <a:ln w="9525" cap="flat" cmpd="sng">
                <a:solidFill>
                  <a:srgbClr val="FFFFFF">
                    <a:alpha val="69411"/>
                  </a:srgbClr>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300"/>
                  <a:buFont typeface="Calibri"/>
                  <a:buNone/>
                </a:pPr>
                <a:endParaRPr sz="1300" b="1" i="0" u="none" strike="noStrike" cap="none">
                  <a:solidFill>
                    <a:srgbClr val="181717"/>
                  </a:solidFill>
                  <a:latin typeface="Calibri"/>
                  <a:ea typeface="Calibri"/>
                  <a:cs typeface="Calibri"/>
                  <a:sym typeface="Calibri"/>
                </a:endParaRPr>
              </a:p>
            </p:txBody>
          </p:sp>
          <p:sp>
            <p:nvSpPr>
              <p:cNvPr id="328" name="Google Shape;328;p2"/>
              <p:cNvSpPr/>
              <p:nvPr/>
            </p:nvSpPr>
            <p:spPr>
              <a:xfrm>
                <a:off x="5866574" y="3984601"/>
                <a:ext cx="327843" cy="255783"/>
              </a:xfrm>
              <a:custGeom>
                <a:avLst/>
                <a:gdLst/>
                <a:ahLst/>
                <a:cxnLst/>
                <a:rect l="l" t="t" r="r" b="b"/>
                <a:pathLst>
                  <a:path w="304666" h="237700" extrusionOk="0">
                    <a:moveTo>
                      <a:pt x="298407" y="37166"/>
                    </a:moveTo>
                    <a:cubicBezTo>
                      <a:pt x="298407" y="34313"/>
                      <a:pt x="297741" y="21192"/>
                      <a:pt x="297264" y="11494"/>
                    </a:cubicBezTo>
                    <a:lnTo>
                      <a:pt x="281365" y="20051"/>
                    </a:lnTo>
                    <a:cubicBezTo>
                      <a:pt x="278050" y="15019"/>
                      <a:pt x="273742" y="10716"/>
                      <a:pt x="268702" y="7406"/>
                    </a:cubicBezTo>
                    <a:cubicBezTo>
                      <a:pt x="259326" y="3513"/>
                      <a:pt x="249244" y="1603"/>
                      <a:pt x="239093" y="1796"/>
                    </a:cubicBezTo>
                    <a:lnTo>
                      <a:pt x="153405" y="55231"/>
                    </a:lnTo>
                    <a:lnTo>
                      <a:pt x="116845" y="84801"/>
                    </a:lnTo>
                    <a:cubicBezTo>
                      <a:pt x="116845" y="84801"/>
                      <a:pt x="92852" y="93263"/>
                      <a:pt x="85807" y="94309"/>
                    </a:cubicBezTo>
                    <a:lnTo>
                      <a:pt x="83141" y="94784"/>
                    </a:lnTo>
                    <a:cubicBezTo>
                      <a:pt x="83925" y="112540"/>
                      <a:pt x="83511" y="130329"/>
                      <a:pt x="81904" y="148029"/>
                    </a:cubicBezTo>
                    <a:cubicBezTo>
                      <a:pt x="79523" y="149836"/>
                      <a:pt x="77714" y="160485"/>
                      <a:pt x="75334" y="162862"/>
                    </a:cubicBezTo>
                    <a:cubicBezTo>
                      <a:pt x="72954" y="165239"/>
                      <a:pt x="70003" y="171704"/>
                      <a:pt x="62862" y="171704"/>
                    </a:cubicBezTo>
                    <a:cubicBezTo>
                      <a:pt x="52455" y="173298"/>
                      <a:pt x="41965" y="174283"/>
                      <a:pt x="31443" y="174652"/>
                    </a:cubicBezTo>
                    <a:cubicBezTo>
                      <a:pt x="24398" y="173511"/>
                      <a:pt x="18400" y="178835"/>
                      <a:pt x="15448" y="179976"/>
                    </a:cubicBezTo>
                    <a:cubicBezTo>
                      <a:pt x="11161" y="180864"/>
                      <a:pt x="6775" y="181183"/>
                      <a:pt x="2405" y="180927"/>
                    </a:cubicBezTo>
                    <a:cubicBezTo>
                      <a:pt x="1833" y="185491"/>
                      <a:pt x="1357" y="190435"/>
                      <a:pt x="2405" y="191671"/>
                    </a:cubicBezTo>
                    <a:cubicBezTo>
                      <a:pt x="3452" y="192907"/>
                      <a:pt x="5547" y="200609"/>
                      <a:pt x="9069" y="203271"/>
                    </a:cubicBezTo>
                    <a:cubicBezTo>
                      <a:pt x="12592" y="205933"/>
                      <a:pt x="18590" y="209927"/>
                      <a:pt x="18590" y="213920"/>
                    </a:cubicBezTo>
                    <a:cubicBezTo>
                      <a:pt x="18590" y="217913"/>
                      <a:pt x="19066" y="221431"/>
                      <a:pt x="22113" y="221431"/>
                    </a:cubicBezTo>
                    <a:cubicBezTo>
                      <a:pt x="25160" y="221431"/>
                      <a:pt x="26588" y="227231"/>
                      <a:pt x="30110" y="228562"/>
                    </a:cubicBezTo>
                    <a:cubicBezTo>
                      <a:pt x="33633" y="229893"/>
                      <a:pt x="39631" y="225900"/>
                      <a:pt x="40393" y="227231"/>
                    </a:cubicBezTo>
                    <a:cubicBezTo>
                      <a:pt x="41154" y="228562"/>
                      <a:pt x="39917" y="238260"/>
                      <a:pt x="41726" y="238260"/>
                    </a:cubicBezTo>
                    <a:cubicBezTo>
                      <a:pt x="44748" y="238610"/>
                      <a:pt x="47582" y="239908"/>
                      <a:pt x="49818" y="241969"/>
                    </a:cubicBezTo>
                    <a:cubicBezTo>
                      <a:pt x="48771" y="237215"/>
                      <a:pt x="51151" y="230939"/>
                      <a:pt x="56959" y="232461"/>
                    </a:cubicBezTo>
                    <a:cubicBezTo>
                      <a:pt x="62767" y="233982"/>
                      <a:pt x="58101" y="239592"/>
                      <a:pt x="63433" y="241969"/>
                    </a:cubicBezTo>
                    <a:cubicBezTo>
                      <a:pt x="68765" y="244346"/>
                      <a:pt x="71811" y="242539"/>
                      <a:pt x="71811" y="238451"/>
                    </a:cubicBezTo>
                    <a:cubicBezTo>
                      <a:pt x="71811" y="234362"/>
                      <a:pt x="78857" y="225995"/>
                      <a:pt x="80666" y="224189"/>
                    </a:cubicBezTo>
                    <a:cubicBezTo>
                      <a:pt x="82475" y="222382"/>
                      <a:pt x="81904" y="211163"/>
                      <a:pt x="85426" y="208215"/>
                    </a:cubicBezTo>
                    <a:cubicBezTo>
                      <a:pt x="88949" y="205268"/>
                      <a:pt x="99612" y="207645"/>
                      <a:pt x="103801" y="208215"/>
                    </a:cubicBezTo>
                    <a:cubicBezTo>
                      <a:pt x="107990" y="208786"/>
                      <a:pt x="110847" y="199943"/>
                      <a:pt x="115607" y="204127"/>
                    </a:cubicBezTo>
                    <a:cubicBezTo>
                      <a:pt x="120368" y="208310"/>
                      <a:pt x="128080" y="204697"/>
                      <a:pt x="131602" y="208786"/>
                    </a:cubicBezTo>
                    <a:cubicBezTo>
                      <a:pt x="135125" y="212874"/>
                      <a:pt x="136934" y="223048"/>
                      <a:pt x="142932" y="219435"/>
                    </a:cubicBezTo>
                    <a:cubicBezTo>
                      <a:pt x="147988" y="216549"/>
                      <a:pt x="153677" y="214949"/>
                      <a:pt x="159498" y="214776"/>
                    </a:cubicBezTo>
                    <a:cubicBezTo>
                      <a:pt x="163021" y="214776"/>
                      <a:pt x="171304" y="221812"/>
                      <a:pt x="174922" y="223048"/>
                    </a:cubicBezTo>
                    <a:cubicBezTo>
                      <a:pt x="181308" y="224809"/>
                      <a:pt x="188053" y="224809"/>
                      <a:pt x="194439" y="223048"/>
                    </a:cubicBezTo>
                    <a:cubicBezTo>
                      <a:pt x="198629" y="220671"/>
                      <a:pt x="203960" y="212969"/>
                      <a:pt x="209292" y="213540"/>
                    </a:cubicBezTo>
                    <a:cubicBezTo>
                      <a:pt x="217769" y="213138"/>
                      <a:pt x="226263" y="213328"/>
                      <a:pt x="234713" y="214110"/>
                    </a:cubicBezTo>
                    <a:cubicBezTo>
                      <a:pt x="238330" y="215917"/>
                      <a:pt x="246042" y="220100"/>
                      <a:pt x="251279" y="218294"/>
                    </a:cubicBezTo>
                    <a:cubicBezTo>
                      <a:pt x="256515" y="216487"/>
                      <a:pt x="261371" y="206504"/>
                      <a:pt x="265560" y="205268"/>
                    </a:cubicBezTo>
                    <a:cubicBezTo>
                      <a:pt x="266492" y="204987"/>
                      <a:pt x="267485" y="204987"/>
                      <a:pt x="268416" y="205268"/>
                    </a:cubicBezTo>
                    <a:cubicBezTo>
                      <a:pt x="268416" y="202986"/>
                      <a:pt x="268416" y="200799"/>
                      <a:pt x="268416" y="198897"/>
                    </a:cubicBezTo>
                    <a:cubicBezTo>
                      <a:pt x="268416" y="188248"/>
                      <a:pt x="270797" y="192337"/>
                      <a:pt x="272605" y="181688"/>
                    </a:cubicBezTo>
                    <a:cubicBezTo>
                      <a:pt x="274414" y="171039"/>
                      <a:pt x="302215" y="143656"/>
                      <a:pt x="304596" y="141469"/>
                    </a:cubicBezTo>
                    <a:cubicBezTo>
                      <a:pt x="306976" y="139282"/>
                      <a:pt x="306880" y="97637"/>
                      <a:pt x="306880" y="91742"/>
                    </a:cubicBezTo>
                    <a:cubicBezTo>
                      <a:pt x="307111" y="84511"/>
                      <a:pt x="308329" y="77346"/>
                      <a:pt x="310498" y="70444"/>
                    </a:cubicBezTo>
                    <a:cubicBezTo>
                      <a:pt x="312879" y="62172"/>
                      <a:pt x="306309" y="62742"/>
                      <a:pt x="306880" y="55041"/>
                    </a:cubicBezTo>
                    <a:cubicBezTo>
                      <a:pt x="307452" y="47339"/>
                      <a:pt x="298407" y="41920"/>
                      <a:pt x="298407" y="37166"/>
                    </a:cubicBezTo>
                    <a:close/>
                  </a:path>
                </a:pathLst>
              </a:custGeom>
              <a:solidFill>
                <a:srgbClr val="413408">
                  <a:alpha val="20000"/>
                </a:srgbClr>
              </a:solidFill>
              <a:ln w="9525" cap="flat" cmpd="sng">
                <a:solidFill>
                  <a:srgbClr val="FFFFFF">
                    <a:alpha val="69411"/>
                  </a:srgbClr>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300"/>
                  <a:buFont typeface="Calibri"/>
                  <a:buNone/>
                </a:pPr>
                <a:endParaRPr sz="1300" b="1" i="0" u="none" strike="noStrike" cap="none">
                  <a:solidFill>
                    <a:srgbClr val="181717"/>
                  </a:solidFill>
                  <a:latin typeface="Calibri"/>
                  <a:ea typeface="Calibri"/>
                  <a:cs typeface="Calibri"/>
                  <a:sym typeface="Calibri"/>
                </a:endParaRPr>
              </a:p>
            </p:txBody>
          </p:sp>
          <p:sp>
            <p:nvSpPr>
              <p:cNvPr id="329" name="Google Shape;329;p2"/>
              <p:cNvSpPr/>
              <p:nvPr/>
            </p:nvSpPr>
            <p:spPr>
              <a:xfrm>
                <a:off x="6153282" y="3984615"/>
                <a:ext cx="215147" cy="358096"/>
              </a:xfrm>
              <a:custGeom>
                <a:avLst/>
                <a:gdLst/>
                <a:ahLst/>
                <a:cxnLst/>
                <a:rect l="l" t="t" r="r" b="b"/>
                <a:pathLst>
                  <a:path w="199937" h="332780" extrusionOk="0">
                    <a:moveTo>
                      <a:pt x="201722" y="83932"/>
                    </a:moveTo>
                    <a:lnTo>
                      <a:pt x="48723" y="1783"/>
                    </a:lnTo>
                    <a:lnTo>
                      <a:pt x="30824" y="11291"/>
                    </a:lnTo>
                    <a:cubicBezTo>
                      <a:pt x="31300" y="20799"/>
                      <a:pt x="31966" y="34110"/>
                      <a:pt x="31966" y="36962"/>
                    </a:cubicBezTo>
                    <a:cubicBezTo>
                      <a:pt x="31966" y="41716"/>
                      <a:pt x="40916" y="47611"/>
                      <a:pt x="40249" y="55313"/>
                    </a:cubicBezTo>
                    <a:cubicBezTo>
                      <a:pt x="39583" y="63014"/>
                      <a:pt x="46247" y="62444"/>
                      <a:pt x="43867" y="70716"/>
                    </a:cubicBezTo>
                    <a:cubicBezTo>
                      <a:pt x="41697" y="77618"/>
                      <a:pt x="40480" y="84783"/>
                      <a:pt x="40249" y="92014"/>
                    </a:cubicBezTo>
                    <a:cubicBezTo>
                      <a:pt x="40249" y="97909"/>
                      <a:pt x="40249" y="139554"/>
                      <a:pt x="37964" y="141741"/>
                    </a:cubicBezTo>
                    <a:cubicBezTo>
                      <a:pt x="35679" y="143928"/>
                      <a:pt x="7688" y="171311"/>
                      <a:pt x="5974" y="181960"/>
                    </a:cubicBezTo>
                    <a:cubicBezTo>
                      <a:pt x="4260" y="192609"/>
                      <a:pt x="1785" y="188520"/>
                      <a:pt x="1785" y="199169"/>
                    </a:cubicBezTo>
                    <a:cubicBezTo>
                      <a:pt x="1785" y="201071"/>
                      <a:pt x="1785" y="203258"/>
                      <a:pt x="1785" y="205540"/>
                    </a:cubicBezTo>
                    <a:cubicBezTo>
                      <a:pt x="3309" y="206110"/>
                      <a:pt x="3975" y="207727"/>
                      <a:pt x="5974" y="209818"/>
                    </a:cubicBezTo>
                    <a:cubicBezTo>
                      <a:pt x="7974" y="211910"/>
                      <a:pt x="9021" y="218090"/>
                      <a:pt x="14924" y="218090"/>
                    </a:cubicBezTo>
                    <a:cubicBezTo>
                      <a:pt x="20827" y="218090"/>
                      <a:pt x="27967" y="231687"/>
                      <a:pt x="27396" y="237106"/>
                    </a:cubicBezTo>
                    <a:cubicBezTo>
                      <a:pt x="26825" y="242526"/>
                      <a:pt x="30348" y="245378"/>
                      <a:pt x="29681" y="254886"/>
                    </a:cubicBezTo>
                    <a:cubicBezTo>
                      <a:pt x="29533" y="263874"/>
                      <a:pt x="32492" y="272639"/>
                      <a:pt x="38059" y="279702"/>
                    </a:cubicBezTo>
                    <a:cubicBezTo>
                      <a:pt x="41011" y="281509"/>
                      <a:pt x="36822" y="283315"/>
                      <a:pt x="29681" y="282650"/>
                    </a:cubicBezTo>
                    <a:cubicBezTo>
                      <a:pt x="22540" y="281984"/>
                      <a:pt x="12544" y="282079"/>
                      <a:pt x="12544" y="285027"/>
                    </a:cubicBezTo>
                    <a:cubicBezTo>
                      <a:pt x="10821" y="290309"/>
                      <a:pt x="12753" y="296095"/>
                      <a:pt x="17304" y="299289"/>
                    </a:cubicBezTo>
                    <a:cubicBezTo>
                      <a:pt x="25016" y="306325"/>
                      <a:pt x="31490" y="308797"/>
                      <a:pt x="33870" y="316403"/>
                    </a:cubicBezTo>
                    <a:cubicBezTo>
                      <a:pt x="35202" y="322413"/>
                      <a:pt x="37835" y="328060"/>
                      <a:pt x="41582" y="332947"/>
                    </a:cubicBezTo>
                    <a:cubicBezTo>
                      <a:pt x="43962" y="334754"/>
                      <a:pt x="48723" y="334183"/>
                      <a:pt x="52817" y="328288"/>
                    </a:cubicBezTo>
                    <a:cubicBezTo>
                      <a:pt x="56910" y="322393"/>
                      <a:pt x="61766" y="333518"/>
                      <a:pt x="65860" y="328288"/>
                    </a:cubicBezTo>
                    <a:cubicBezTo>
                      <a:pt x="69954" y="323059"/>
                      <a:pt x="84235" y="323534"/>
                      <a:pt x="87853" y="321728"/>
                    </a:cubicBezTo>
                    <a:cubicBezTo>
                      <a:pt x="94004" y="319043"/>
                      <a:pt x="99927" y="315863"/>
                      <a:pt x="105562" y="312220"/>
                    </a:cubicBezTo>
                    <a:cubicBezTo>
                      <a:pt x="109085" y="309272"/>
                      <a:pt x="101468" y="304518"/>
                      <a:pt x="106800" y="301571"/>
                    </a:cubicBezTo>
                    <a:cubicBezTo>
                      <a:pt x="112131" y="298623"/>
                      <a:pt x="128698" y="303948"/>
                      <a:pt x="135362" y="295676"/>
                    </a:cubicBezTo>
                    <a:cubicBezTo>
                      <a:pt x="141475" y="288587"/>
                      <a:pt x="148025" y="281887"/>
                      <a:pt x="154975" y="275614"/>
                    </a:cubicBezTo>
                    <a:cubicBezTo>
                      <a:pt x="157926" y="272666"/>
                      <a:pt x="154975" y="270289"/>
                      <a:pt x="159069" y="266106"/>
                    </a:cubicBezTo>
                    <a:cubicBezTo>
                      <a:pt x="163163" y="261922"/>
                      <a:pt x="171541" y="257263"/>
                      <a:pt x="175635" y="259545"/>
                    </a:cubicBezTo>
                    <a:cubicBezTo>
                      <a:pt x="176728" y="260096"/>
                      <a:pt x="177933" y="260389"/>
                      <a:pt x="179158" y="260401"/>
                    </a:cubicBezTo>
                    <a:lnTo>
                      <a:pt x="178491" y="259640"/>
                    </a:lnTo>
                    <a:lnTo>
                      <a:pt x="180967" y="250988"/>
                    </a:lnTo>
                    <a:cubicBezTo>
                      <a:pt x="180967" y="250988"/>
                      <a:pt x="171446" y="246044"/>
                      <a:pt x="171446" y="238628"/>
                    </a:cubicBezTo>
                    <a:cubicBezTo>
                      <a:pt x="171446" y="231211"/>
                      <a:pt x="173921" y="223795"/>
                      <a:pt x="167733" y="223795"/>
                    </a:cubicBezTo>
                    <a:cubicBezTo>
                      <a:pt x="161544" y="223795"/>
                      <a:pt x="160307" y="217615"/>
                      <a:pt x="165257" y="212766"/>
                    </a:cubicBezTo>
                    <a:cubicBezTo>
                      <a:pt x="170208" y="207917"/>
                      <a:pt x="157926" y="197838"/>
                      <a:pt x="166495" y="197838"/>
                    </a:cubicBezTo>
                    <a:cubicBezTo>
                      <a:pt x="175064" y="197838"/>
                      <a:pt x="168971" y="184337"/>
                      <a:pt x="175159" y="183101"/>
                    </a:cubicBezTo>
                    <a:cubicBezTo>
                      <a:pt x="181348" y="181865"/>
                      <a:pt x="182585" y="176920"/>
                      <a:pt x="182585" y="170740"/>
                    </a:cubicBezTo>
                    <a:cubicBezTo>
                      <a:pt x="182585" y="164560"/>
                      <a:pt x="196200" y="161232"/>
                      <a:pt x="199913" y="159616"/>
                    </a:cubicBezTo>
                    <a:cubicBezTo>
                      <a:pt x="203626" y="157999"/>
                      <a:pt x="202389" y="138698"/>
                      <a:pt x="202389" y="138698"/>
                    </a:cubicBezTo>
                    <a:close/>
                  </a:path>
                </a:pathLst>
              </a:custGeom>
              <a:solidFill>
                <a:srgbClr val="413408">
                  <a:alpha val="20000"/>
                </a:srgbClr>
              </a:solidFill>
              <a:ln w="9525" cap="flat" cmpd="sng">
                <a:solidFill>
                  <a:srgbClr val="FFFFFF">
                    <a:alpha val="69411"/>
                  </a:srgbClr>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300"/>
                  <a:buFont typeface="Calibri"/>
                  <a:buNone/>
                </a:pPr>
                <a:endParaRPr sz="1300" b="1" i="0" u="none" strike="noStrike" cap="none">
                  <a:solidFill>
                    <a:srgbClr val="181717"/>
                  </a:solidFill>
                  <a:latin typeface="Calibri"/>
                  <a:ea typeface="Calibri"/>
                  <a:cs typeface="Calibri"/>
                  <a:sym typeface="Calibri"/>
                </a:endParaRPr>
              </a:p>
            </p:txBody>
          </p:sp>
          <p:sp>
            <p:nvSpPr>
              <p:cNvPr id="330" name="Google Shape;330;p2"/>
              <p:cNvSpPr/>
              <p:nvPr/>
            </p:nvSpPr>
            <p:spPr>
              <a:xfrm>
                <a:off x="6385449" y="3786639"/>
                <a:ext cx="225391" cy="235319"/>
              </a:xfrm>
              <a:custGeom>
                <a:avLst/>
                <a:gdLst/>
                <a:ahLst/>
                <a:cxnLst/>
                <a:rect l="l" t="t" r="r" b="b"/>
                <a:pathLst>
                  <a:path w="209457" h="218684" extrusionOk="0">
                    <a:moveTo>
                      <a:pt x="203235" y="49038"/>
                    </a:moveTo>
                    <a:lnTo>
                      <a:pt x="188859" y="13858"/>
                    </a:lnTo>
                    <a:cubicBezTo>
                      <a:pt x="188215" y="14984"/>
                      <a:pt x="187448" y="16037"/>
                      <a:pt x="186574" y="16996"/>
                    </a:cubicBezTo>
                    <a:cubicBezTo>
                      <a:pt x="184194" y="19373"/>
                      <a:pt x="174482" y="13478"/>
                      <a:pt x="165247" y="15760"/>
                    </a:cubicBezTo>
                    <a:cubicBezTo>
                      <a:pt x="156507" y="17345"/>
                      <a:pt x="147492" y="15469"/>
                      <a:pt x="140112" y="10530"/>
                    </a:cubicBezTo>
                    <a:cubicBezTo>
                      <a:pt x="131163" y="6061"/>
                      <a:pt x="102029" y="11671"/>
                      <a:pt x="98316" y="17281"/>
                    </a:cubicBezTo>
                    <a:cubicBezTo>
                      <a:pt x="94603" y="22891"/>
                      <a:pt x="84701" y="22891"/>
                      <a:pt x="75751" y="19373"/>
                    </a:cubicBezTo>
                    <a:cubicBezTo>
                      <a:pt x="64172" y="13967"/>
                      <a:pt x="51794" y="10467"/>
                      <a:pt x="39096" y="9009"/>
                    </a:cubicBezTo>
                    <a:cubicBezTo>
                      <a:pt x="23863" y="7678"/>
                      <a:pt x="11581" y="5491"/>
                      <a:pt x="8820" y="1783"/>
                    </a:cubicBezTo>
                    <a:cubicBezTo>
                      <a:pt x="8154" y="3494"/>
                      <a:pt x="7582" y="5206"/>
                      <a:pt x="7011" y="6727"/>
                    </a:cubicBezTo>
                    <a:cubicBezTo>
                      <a:pt x="2060" y="20323"/>
                      <a:pt x="10724" y="24032"/>
                      <a:pt x="4536" y="31448"/>
                    </a:cubicBezTo>
                    <a:cubicBezTo>
                      <a:pt x="-1653" y="38864"/>
                      <a:pt x="4536" y="47516"/>
                      <a:pt x="4536" y="61113"/>
                    </a:cubicBezTo>
                    <a:lnTo>
                      <a:pt x="4536" y="215238"/>
                    </a:lnTo>
                    <a:lnTo>
                      <a:pt x="126783" y="215238"/>
                    </a:lnTo>
                    <a:lnTo>
                      <a:pt x="133828" y="210484"/>
                    </a:lnTo>
                    <a:cubicBezTo>
                      <a:pt x="137446" y="208107"/>
                      <a:pt x="143349" y="214097"/>
                      <a:pt x="143349" y="214097"/>
                    </a:cubicBezTo>
                    <a:lnTo>
                      <a:pt x="169436" y="214097"/>
                    </a:lnTo>
                    <a:cubicBezTo>
                      <a:pt x="172086" y="217374"/>
                      <a:pt x="175912" y="219490"/>
                      <a:pt x="180099" y="219992"/>
                    </a:cubicBezTo>
                    <a:cubicBezTo>
                      <a:pt x="186002" y="219992"/>
                      <a:pt x="182480" y="210484"/>
                      <a:pt x="191905" y="210484"/>
                    </a:cubicBezTo>
                    <a:cubicBezTo>
                      <a:pt x="201331" y="210484"/>
                      <a:pt x="199046" y="196317"/>
                      <a:pt x="204949" y="196317"/>
                    </a:cubicBezTo>
                    <a:cubicBezTo>
                      <a:pt x="210852" y="196317"/>
                      <a:pt x="209709" y="197458"/>
                      <a:pt x="215612" y="189186"/>
                    </a:cubicBezTo>
                    <a:lnTo>
                      <a:pt x="216279" y="188330"/>
                    </a:lnTo>
                    <a:cubicBezTo>
                      <a:pt x="215850" y="185685"/>
                      <a:pt x="215850" y="182989"/>
                      <a:pt x="216279" y="180344"/>
                    </a:cubicBezTo>
                    <a:cubicBezTo>
                      <a:pt x="217707" y="170835"/>
                      <a:pt x="211233" y="171406"/>
                      <a:pt x="206758" y="158095"/>
                    </a:cubicBezTo>
                    <a:cubicBezTo>
                      <a:pt x="202283" y="144783"/>
                      <a:pt x="186002" y="125007"/>
                      <a:pt x="185431" y="117305"/>
                    </a:cubicBezTo>
                    <a:cubicBezTo>
                      <a:pt x="184860" y="109604"/>
                      <a:pt x="175910" y="105135"/>
                      <a:pt x="175910" y="96863"/>
                    </a:cubicBezTo>
                    <a:cubicBezTo>
                      <a:pt x="175910" y="88591"/>
                      <a:pt x="171531" y="87355"/>
                      <a:pt x="162296" y="74709"/>
                    </a:cubicBezTo>
                    <a:cubicBezTo>
                      <a:pt x="153060" y="62064"/>
                      <a:pt x="150490" y="38864"/>
                      <a:pt x="152775" y="38008"/>
                    </a:cubicBezTo>
                    <a:cubicBezTo>
                      <a:pt x="155060" y="37153"/>
                      <a:pt x="163152" y="57024"/>
                      <a:pt x="166104" y="63775"/>
                    </a:cubicBezTo>
                    <a:cubicBezTo>
                      <a:pt x="169055" y="70526"/>
                      <a:pt x="179147" y="90112"/>
                      <a:pt x="186193" y="90112"/>
                    </a:cubicBezTo>
                    <a:cubicBezTo>
                      <a:pt x="193238" y="90112"/>
                      <a:pt x="195714" y="60162"/>
                      <a:pt x="198380" y="61588"/>
                    </a:cubicBezTo>
                    <a:cubicBezTo>
                      <a:pt x="198634" y="61809"/>
                      <a:pt x="198803" y="62112"/>
                      <a:pt x="198856" y="62444"/>
                    </a:cubicBezTo>
                    <a:lnTo>
                      <a:pt x="199617" y="57024"/>
                    </a:lnTo>
                    <a:close/>
                  </a:path>
                </a:pathLst>
              </a:custGeom>
              <a:solidFill>
                <a:srgbClr val="413408">
                  <a:alpha val="20000"/>
                </a:srgbClr>
              </a:solidFill>
              <a:ln w="9525" cap="flat" cmpd="sng">
                <a:solidFill>
                  <a:srgbClr val="FFFFFF">
                    <a:alpha val="69411"/>
                  </a:srgbClr>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300"/>
                  <a:buFont typeface="Calibri"/>
                  <a:buNone/>
                </a:pPr>
                <a:endParaRPr sz="1300" b="1" i="0" u="none" strike="noStrike" cap="none">
                  <a:solidFill>
                    <a:srgbClr val="181717"/>
                  </a:solidFill>
                  <a:latin typeface="Calibri"/>
                  <a:ea typeface="Calibri"/>
                  <a:cs typeface="Calibri"/>
                  <a:sym typeface="Calibri"/>
                </a:endParaRPr>
              </a:p>
            </p:txBody>
          </p:sp>
          <p:sp>
            <p:nvSpPr>
              <p:cNvPr id="331" name="Google Shape;331;p2"/>
              <p:cNvSpPr/>
              <p:nvPr/>
            </p:nvSpPr>
            <p:spPr>
              <a:xfrm>
                <a:off x="6053563" y="4453413"/>
                <a:ext cx="112696" cy="133006"/>
              </a:xfrm>
              <a:custGeom>
                <a:avLst/>
                <a:gdLst/>
                <a:ahLst/>
                <a:cxnLst/>
                <a:rect l="l" t="t" r="r" b="b"/>
                <a:pathLst>
                  <a:path w="104728" h="123604" extrusionOk="0">
                    <a:moveTo>
                      <a:pt x="56277" y="121394"/>
                    </a:moveTo>
                    <a:cubicBezTo>
                      <a:pt x="65798" y="121394"/>
                      <a:pt x="62465" y="115214"/>
                      <a:pt x="58752" y="105325"/>
                    </a:cubicBezTo>
                    <a:cubicBezTo>
                      <a:pt x="55039" y="95437"/>
                      <a:pt x="64941" y="96673"/>
                      <a:pt x="71129" y="96673"/>
                    </a:cubicBezTo>
                    <a:cubicBezTo>
                      <a:pt x="77318" y="96673"/>
                      <a:pt x="74842" y="85549"/>
                      <a:pt x="79793" y="85549"/>
                    </a:cubicBezTo>
                    <a:cubicBezTo>
                      <a:pt x="84744" y="85549"/>
                      <a:pt x="85982" y="99145"/>
                      <a:pt x="90933" y="97909"/>
                    </a:cubicBezTo>
                    <a:cubicBezTo>
                      <a:pt x="95883" y="96673"/>
                      <a:pt x="99596" y="101617"/>
                      <a:pt x="105785" y="100381"/>
                    </a:cubicBezTo>
                    <a:cubicBezTo>
                      <a:pt x="111974" y="99145"/>
                      <a:pt x="112069" y="86784"/>
                      <a:pt x="112069" y="76896"/>
                    </a:cubicBezTo>
                    <a:cubicBezTo>
                      <a:pt x="112069" y="67008"/>
                      <a:pt x="113306" y="59592"/>
                      <a:pt x="107023" y="55883"/>
                    </a:cubicBezTo>
                    <a:cubicBezTo>
                      <a:pt x="100739" y="52175"/>
                      <a:pt x="95883" y="43428"/>
                      <a:pt x="103405" y="39720"/>
                    </a:cubicBezTo>
                    <a:cubicBezTo>
                      <a:pt x="108150" y="38338"/>
                      <a:pt x="110875" y="33376"/>
                      <a:pt x="109491" y="28638"/>
                    </a:cubicBezTo>
                    <a:cubicBezTo>
                      <a:pt x="108893" y="26587"/>
                      <a:pt x="107578" y="24818"/>
                      <a:pt x="105785" y="23651"/>
                    </a:cubicBezTo>
                    <a:cubicBezTo>
                      <a:pt x="99596" y="18707"/>
                      <a:pt x="85982" y="28595"/>
                      <a:pt x="85982" y="23651"/>
                    </a:cubicBezTo>
                    <a:cubicBezTo>
                      <a:pt x="85982" y="20989"/>
                      <a:pt x="87124" y="11291"/>
                      <a:pt x="88076" y="3019"/>
                    </a:cubicBezTo>
                    <a:cubicBezTo>
                      <a:pt x="73795" y="2543"/>
                      <a:pt x="58371" y="1783"/>
                      <a:pt x="58371" y="1783"/>
                    </a:cubicBezTo>
                    <a:lnTo>
                      <a:pt x="54658" y="2829"/>
                    </a:lnTo>
                    <a:cubicBezTo>
                      <a:pt x="55188" y="11425"/>
                      <a:pt x="54901" y="20053"/>
                      <a:pt x="53802" y="28595"/>
                    </a:cubicBezTo>
                    <a:cubicBezTo>
                      <a:pt x="53801" y="28595"/>
                      <a:pt x="31523" y="29832"/>
                      <a:pt x="26572" y="29832"/>
                    </a:cubicBezTo>
                    <a:cubicBezTo>
                      <a:pt x="25429" y="29832"/>
                      <a:pt x="22097" y="30307"/>
                      <a:pt x="17051" y="31067"/>
                    </a:cubicBezTo>
                    <a:cubicBezTo>
                      <a:pt x="16108" y="32587"/>
                      <a:pt x="14989" y="33991"/>
                      <a:pt x="13719" y="35251"/>
                    </a:cubicBezTo>
                    <a:cubicBezTo>
                      <a:pt x="11053" y="37913"/>
                      <a:pt x="19907" y="41526"/>
                      <a:pt x="21335" y="45330"/>
                    </a:cubicBezTo>
                    <a:cubicBezTo>
                      <a:pt x="22764" y="49133"/>
                      <a:pt x="10101" y="47992"/>
                      <a:pt x="10386" y="53602"/>
                    </a:cubicBezTo>
                    <a:cubicBezTo>
                      <a:pt x="9965" y="58898"/>
                      <a:pt x="6979" y="63656"/>
                      <a:pt x="2389" y="66342"/>
                    </a:cubicBezTo>
                    <a:cubicBezTo>
                      <a:pt x="-1134" y="69005"/>
                      <a:pt x="11910" y="80319"/>
                      <a:pt x="11910" y="84122"/>
                    </a:cubicBezTo>
                    <a:cubicBezTo>
                      <a:pt x="11910" y="87926"/>
                      <a:pt x="15147" y="91539"/>
                      <a:pt x="26477" y="102473"/>
                    </a:cubicBezTo>
                    <a:cubicBezTo>
                      <a:pt x="37806" y="113407"/>
                      <a:pt x="31999" y="115594"/>
                      <a:pt x="46280" y="127099"/>
                    </a:cubicBezTo>
                    <a:cubicBezTo>
                      <a:pt x="48294" y="123491"/>
                      <a:pt x="52142" y="121295"/>
                      <a:pt x="56277" y="121394"/>
                    </a:cubicBezTo>
                    <a:close/>
                  </a:path>
                </a:pathLst>
              </a:custGeom>
              <a:solidFill>
                <a:srgbClr val="413408">
                  <a:alpha val="20000"/>
                </a:srgbClr>
              </a:solidFill>
              <a:ln w="9525" cap="flat" cmpd="sng">
                <a:solidFill>
                  <a:srgbClr val="FFFFFF">
                    <a:alpha val="69411"/>
                  </a:srgbClr>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300"/>
                  <a:buFont typeface="Calibri"/>
                  <a:buNone/>
                </a:pPr>
                <a:endParaRPr sz="1300" b="1" i="0" u="none" strike="noStrike" cap="none">
                  <a:solidFill>
                    <a:srgbClr val="181717"/>
                  </a:solidFill>
                  <a:latin typeface="Calibri"/>
                  <a:ea typeface="Calibri"/>
                  <a:cs typeface="Calibri"/>
                  <a:sym typeface="Calibri"/>
                </a:endParaRPr>
              </a:p>
            </p:txBody>
          </p:sp>
          <p:sp>
            <p:nvSpPr>
              <p:cNvPr id="332" name="Google Shape;332;p2"/>
              <p:cNvSpPr/>
              <p:nvPr/>
            </p:nvSpPr>
            <p:spPr>
              <a:xfrm>
                <a:off x="6065607" y="4454539"/>
                <a:ext cx="40980" cy="30694"/>
              </a:xfrm>
              <a:custGeom>
                <a:avLst/>
                <a:gdLst/>
                <a:ahLst/>
                <a:cxnLst/>
                <a:rect l="l" t="t" r="r" b="b"/>
                <a:pathLst>
                  <a:path w="38083" h="28524" extrusionOk="0">
                    <a:moveTo>
                      <a:pt x="42608" y="27550"/>
                    </a:moveTo>
                    <a:cubicBezTo>
                      <a:pt x="43708" y="19007"/>
                      <a:pt x="43994" y="10380"/>
                      <a:pt x="43465" y="1783"/>
                    </a:cubicBezTo>
                    <a:lnTo>
                      <a:pt x="38514" y="3209"/>
                    </a:lnTo>
                    <a:lnTo>
                      <a:pt x="11190" y="3209"/>
                    </a:lnTo>
                    <a:cubicBezTo>
                      <a:pt x="11190" y="3209"/>
                      <a:pt x="11190" y="3209"/>
                      <a:pt x="11190" y="3780"/>
                    </a:cubicBezTo>
                    <a:cubicBezTo>
                      <a:pt x="13841" y="7695"/>
                      <a:pt x="12812" y="13014"/>
                      <a:pt x="8891" y="15662"/>
                    </a:cubicBezTo>
                    <a:cubicBezTo>
                      <a:pt x="8137" y="16171"/>
                      <a:pt x="7306" y="16557"/>
                      <a:pt x="6429" y="16806"/>
                    </a:cubicBezTo>
                    <a:cubicBezTo>
                      <a:pt x="241" y="18897"/>
                      <a:pt x="526" y="24507"/>
                      <a:pt x="5572" y="24792"/>
                    </a:cubicBezTo>
                    <a:cubicBezTo>
                      <a:pt x="8619" y="24792"/>
                      <a:pt x="7953" y="27455"/>
                      <a:pt x="6239" y="30022"/>
                    </a:cubicBezTo>
                    <a:cubicBezTo>
                      <a:pt x="11094" y="29261"/>
                      <a:pt x="14427" y="28786"/>
                      <a:pt x="15760" y="28786"/>
                    </a:cubicBezTo>
                    <a:cubicBezTo>
                      <a:pt x="20710" y="28786"/>
                      <a:pt x="42608" y="27550"/>
                      <a:pt x="42608" y="27550"/>
                    </a:cubicBezTo>
                    <a:close/>
                  </a:path>
                </a:pathLst>
              </a:custGeom>
              <a:solidFill>
                <a:srgbClr val="413408">
                  <a:alpha val="20000"/>
                </a:srgbClr>
              </a:solidFill>
              <a:ln w="9525" cap="flat" cmpd="sng">
                <a:solidFill>
                  <a:srgbClr val="FFFFFF">
                    <a:alpha val="69411"/>
                  </a:srgbClr>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300"/>
                  <a:buFont typeface="Calibri"/>
                  <a:buNone/>
                </a:pPr>
                <a:endParaRPr sz="1300" b="1" i="0" u="none" strike="noStrike" cap="none">
                  <a:solidFill>
                    <a:srgbClr val="181717"/>
                  </a:solidFill>
                  <a:latin typeface="Calibri"/>
                  <a:ea typeface="Calibri"/>
                  <a:cs typeface="Calibri"/>
                  <a:sym typeface="Calibri"/>
                </a:endParaRPr>
              </a:p>
            </p:txBody>
          </p:sp>
          <p:sp>
            <p:nvSpPr>
              <p:cNvPr id="333" name="Google Shape;333;p2"/>
              <p:cNvSpPr/>
              <p:nvPr/>
            </p:nvSpPr>
            <p:spPr>
              <a:xfrm>
                <a:off x="6101750" y="4422719"/>
                <a:ext cx="153676" cy="184163"/>
              </a:xfrm>
              <a:custGeom>
                <a:avLst/>
                <a:gdLst/>
                <a:ahLst/>
                <a:cxnLst/>
                <a:rect l="l" t="t" r="r" b="b"/>
                <a:pathLst>
                  <a:path w="142812" h="171144" extrusionOk="0">
                    <a:moveTo>
                      <a:pt x="39963" y="168458"/>
                    </a:moveTo>
                    <a:cubicBezTo>
                      <a:pt x="43677" y="169694"/>
                      <a:pt x="46152" y="175875"/>
                      <a:pt x="53578" y="169694"/>
                    </a:cubicBezTo>
                    <a:cubicBezTo>
                      <a:pt x="61005" y="163514"/>
                      <a:pt x="69764" y="164750"/>
                      <a:pt x="69764" y="171026"/>
                    </a:cubicBezTo>
                    <a:cubicBezTo>
                      <a:pt x="69764" y="177301"/>
                      <a:pt x="72239" y="175875"/>
                      <a:pt x="78428" y="169694"/>
                    </a:cubicBezTo>
                    <a:cubicBezTo>
                      <a:pt x="84616" y="163514"/>
                      <a:pt x="90805" y="170931"/>
                      <a:pt x="90805" y="158570"/>
                    </a:cubicBezTo>
                    <a:cubicBezTo>
                      <a:pt x="90805" y="146210"/>
                      <a:pt x="98231" y="157334"/>
                      <a:pt x="98231" y="143738"/>
                    </a:cubicBezTo>
                    <a:cubicBezTo>
                      <a:pt x="98231" y="130141"/>
                      <a:pt x="99469" y="116545"/>
                      <a:pt x="99469" y="110364"/>
                    </a:cubicBezTo>
                    <a:cubicBezTo>
                      <a:pt x="99469" y="104184"/>
                      <a:pt x="116796" y="98004"/>
                      <a:pt x="116796" y="88116"/>
                    </a:cubicBezTo>
                    <a:cubicBezTo>
                      <a:pt x="116796" y="78227"/>
                      <a:pt x="131649" y="58356"/>
                      <a:pt x="131649" y="45995"/>
                    </a:cubicBezTo>
                    <a:cubicBezTo>
                      <a:pt x="131346" y="38301"/>
                      <a:pt x="134003" y="30782"/>
                      <a:pt x="139075" y="24982"/>
                    </a:cubicBezTo>
                    <a:cubicBezTo>
                      <a:pt x="142312" y="18585"/>
                      <a:pt x="143381" y="11311"/>
                      <a:pt x="142122" y="4255"/>
                    </a:cubicBezTo>
                    <a:lnTo>
                      <a:pt x="142122" y="4255"/>
                    </a:lnTo>
                    <a:lnTo>
                      <a:pt x="124794" y="1783"/>
                    </a:lnTo>
                    <a:lnTo>
                      <a:pt x="116130" y="4255"/>
                    </a:lnTo>
                    <a:lnTo>
                      <a:pt x="104991" y="6727"/>
                    </a:lnTo>
                    <a:cubicBezTo>
                      <a:pt x="105616" y="11959"/>
                      <a:pt x="104294" y="17237"/>
                      <a:pt x="101278" y="21559"/>
                    </a:cubicBezTo>
                    <a:cubicBezTo>
                      <a:pt x="97763" y="27608"/>
                      <a:pt x="95649" y="34365"/>
                      <a:pt x="95089" y="41336"/>
                    </a:cubicBezTo>
                    <a:cubicBezTo>
                      <a:pt x="95089" y="41336"/>
                      <a:pt x="72906" y="30212"/>
                      <a:pt x="66527" y="31828"/>
                    </a:cubicBezTo>
                    <a:cubicBezTo>
                      <a:pt x="58726" y="32285"/>
                      <a:pt x="50906" y="32285"/>
                      <a:pt x="43105" y="31828"/>
                    </a:cubicBezTo>
                    <a:cubicBezTo>
                      <a:pt x="42153" y="40100"/>
                      <a:pt x="41011" y="49798"/>
                      <a:pt x="41011" y="52461"/>
                    </a:cubicBezTo>
                    <a:cubicBezTo>
                      <a:pt x="41011" y="57405"/>
                      <a:pt x="54626" y="47516"/>
                      <a:pt x="60814" y="52461"/>
                    </a:cubicBezTo>
                    <a:cubicBezTo>
                      <a:pt x="64955" y="55155"/>
                      <a:pt x="66125" y="60692"/>
                      <a:pt x="63427" y="64828"/>
                    </a:cubicBezTo>
                    <a:cubicBezTo>
                      <a:pt x="62259" y="66618"/>
                      <a:pt x="60488" y="67931"/>
                      <a:pt x="58434" y="68529"/>
                    </a:cubicBezTo>
                    <a:cubicBezTo>
                      <a:pt x="50913" y="72237"/>
                      <a:pt x="55863" y="80890"/>
                      <a:pt x="62052" y="84693"/>
                    </a:cubicBezTo>
                    <a:cubicBezTo>
                      <a:pt x="68240" y="88496"/>
                      <a:pt x="67098" y="95722"/>
                      <a:pt x="67098" y="105706"/>
                    </a:cubicBezTo>
                    <a:cubicBezTo>
                      <a:pt x="67098" y="115689"/>
                      <a:pt x="67098" y="127954"/>
                      <a:pt x="60814" y="129190"/>
                    </a:cubicBezTo>
                    <a:cubicBezTo>
                      <a:pt x="54530" y="130426"/>
                      <a:pt x="51293" y="125482"/>
                      <a:pt x="45962" y="126718"/>
                    </a:cubicBezTo>
                    <a:cubicBezTo>
                      <a:pt x="40630" y="127954"/>
                      <a:pt x="39773" y="114358"/>
                      <a:pt x="34822" y="114358"/>
                    </a:cubicBezTo>
                    <a:cubicBezTo>
                      <a:pt x="29871" y="114358"/>
                      <a:pt x="32347" y="125482"/>
                      <a:pt x="26158" y="125482"/>
                    </a:cubicBezTo>
                    <a:cubicBezTo>
                      <a:pt x="19970" y="125482"/>
                      <a:pt x="10068" y="124246"/>
                      <a:pt x="13781" y="134135"/>
                    </a:cubicBezTo>
                    <a:cubicBezTo>
                      <a:pt x="17494" y="144023"/>
                      <a:pt x="21207" y="150203"/>
                      <a:pt x="11306" y="150203"/>
                    </a:cubicBezTo>
                    <a:cubicBezTo>
                      <a:pt x="7342" y="150277"/>
                      <a:pt x="3716" y="152450"/>
                      <a:pt x="1785" y="155908"/>
                    </a:cubicBezTo>
                    <a:lnTo>
                      <a:pt x="3880" y="157619"/>
                    </a:lnTo>
                    <a:cubicBezTo>
                      <a:pt x="11211" y="163174"/>
                      <a:pt x="17091" y="170415"/>
                      <a:pt x="21017" y="178727"/>
                    </a:cubicBezTo>
                    <a:cubicBezTo>
                      <a:pt x="26570" y="174056"/>
                      <a:pt x="33016" y="170562"/>
                      <a:pt x="39963" y="168458"/>
                    </a:cubicBezTo>
                    <a:close/>
                  </a:path>
                </a:pathLst>
              </a:custGeom>
              <a:solidFill>
                <a:srgbClr val="413408">
                  <a:alpha val="20000"/>
                </a:srgbClr>
              </a:solidFill>
              <a:ln w="9525" cap="flat" cmpd="sng">
                <a:solidFill>
                  <a:srgbClr val="FFFFFF">
                    <a:alpha val="69411"/>
                  </a:srgbClr>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300"/>
                  <a:buFont typeface="Calibri"/>
                  <a:buNone/>
                </a:pPr>
                <a:endParaRPr sz="1300" b="1" i="0" u="none" strike="noStrike" cap="none">
                  <a:solidFill>
                    <a:srgbClr val="181717"/>
                  </a:solidFill>
                  <a:latin typeface="Calibri"/>
                  <a:ea typeface="Calibri"/>
                  <a:cs typeface="Calibri"/>
                  <a:sym typeface="Calibri"/>
                </a:endParaRPr>
              </a:p>
            </p:txBody>
          </p:sp>
          <p:sp>
            <p:nvSpPr>
              <p:cNvPr id="334" name="Google Shape;334;p2"/>
              <p:cNvSpPr/>
              <p:nvPr/>
            </p:nvSpPr>
            <p:spPr>
              <a:xfrm>
                <a:off x="6325217" y="3987275"/>
                <a:ext cx="348333" cy="439947"/>
              </a:xfrm>
              <a:custGeom>
                <a:avLst/>
                <a:gdLst/>
                <a:ahLst/>
                <a:cxnLst/>
                <a:rect l="l" t="t" r="r" b="b"/>
                <a:pathLst>
                  <a:path w="323707" h="408844" extrusionOk="0">
                    <a:moveTo>
                      <a:pt x="260921" y="9865"/>
                    </a:moveTo>
                    <a:cubicBezTo>
                      <a:pt x="255018" y="9865"/>
                      <a:pt x="257399" y="24031"/>
                      <a:pt x="247878" y="24031"/>
                    </a:cubicBezTo>
                    <a:cubicBezTo>
                      <a:pt x="238357" y="24031"/>
                      <a:pt x="241975" y="33540"/>
                      <a:pt x="236072" y="33540"/>
                    </a:cubicBezTo>
                    <a:cubicBezTo>
                      <a:pt x="231884" y="33037"/>
                      <a:pt x="228058" y="30922"/>
                      <a:pt x="225408" y="27645"/>
                    </a:cubicBezTo>
                    <a:lnTo>
                      <a:pt x="199321" y="27645"/>
                    </a:lnTo>
                    <a:cubicBezTo>
                      <a:pt x="199321" y="27645"/>
                      <a:pt x="193419" y="21654"/>
                      <a:pt x="189801" y="24031"/>
                    </a:cubicBezTo>
                    <a:lnTo>
                      <a:pt x="182755" y="28786"/>
                    </a:lnTo>
                    <a:lnTo>
                      <a:pt x="60508" y="28786"/>
                    </a:lnTo>
                    <a:lnTo>
                      <a:pt x="60508" y="70906"/>
                    </a:lnTo>
                    <a:lnTo>
                      <a:pt x="41942" y="70906"/>
                    </a:lnTo>
                    <a:lnTo>
                      <a:pt x="41942" y="136321"/>
                    </a:lnTo>
                    <a:cubicBezTo>
                      <a:pt x="41942" y="136321"/>
                      <a:pt x="43180" y="156003"/>
                      <a:pt x="39467" y="157239"/>
                    </a:cubicBezTo>
                    <a:cubicBezTo>
                      <a:pt x="35754" y="158475"/>
                      <a:pt x="22139" y="162183"/>
                      <a:pt x="22139" y="168363"/>
                    </a:cubicBezTo>
                    <a:cubicBezTo>
                      <a:pt x="22139" y="174543"/>
                      <a:pt x="20901" y="179488"/>
                      <a:pt x="14713" y="180724"/>
                    </a:cubicBezTo>
                    <a:cubicBezTo>
                      <a:pt x="8524" y="181960"/>
                      <a:pt x="14713" y="195461"/>
                      <a:pt x="6049" y="195461"/>
                    </a:cubicBezTo>
                    <a:cubicBezTo>
                      <a:pt x="-2615" y="195461"/>
                      <a:pt x="9762" y="204969"/>
                      <a:pt x="4811" y="210389"/>
                    </a:cubicBezTo>
                    <a:cubicBezTo>
                      <a:pt x="-140" y="215808"/>
                      <a:pt x="1193" y="221418"/>
                      <a:pt x="7286" y="221418"/>
                    </a:cubicBezTo>
                    <a:cubicBezTo>
                      <a:pt x="13380" y="221418"/>
                      <a:pt x="11000" y="228834"/>
                      <a:pt x="11000" y="236251"/>
                    </a:cubicBezTo>
                    <a:cubicBezTo>
                      <a:pt x="11000" y="243667"/>
                      <a:pt x="20521" y="248611"/>
                      <a:pt x="20521" y="248611"/>
                    </a:cubicBezTo>
                    <a:lnTo>
                      <a:pt x="18045" y="257263"/>
                    </a:lnTo>
                    <a:cubicBezTo>
                      <a:pt x="23493" y="263435"/>
                      <a:pt x="28458" y="270015"/>
                      <a:pt x="32898" y="276945"/>
                    </a:cubicBezTo>
                    <a:cubicBezTo>
                      <a:pt x="34135" y="280653"/>
                      <a:pt x="41561" y="290541"/>
                      <a:pt x="34135" y="294250"/>
                    </a:cubicBezTo>
                    <a:cubicBezTo>
                      <a:pt x="26709" y="297958"/>
                      <a:pt x="31660" y="301666"/>
                      <a:pt x="31660" y="301666"/>
                    </a:cubicBezTo>
                    <a:lnTo>
                      <a:pt x="40324" y="302902"/>
                    </a:lnTo>
                    <a:lnTo>
                      <a:pt x="42799" y="309082"/>
                    </a:lnTo>
                    <a:cubicBezTo>
                      <a:pt x="48946" y="309281"/>
                      <a:pt x="54750" y="311956"/>
                      <a:pt x="58889" y="316498"/>
                    </a:cubicBezTo>
                    <a:cubicBezTo>
                      <a:pt x="65078" y="323820"/>
                      <a:pt x="67553" y="325151"/>
                      <a:pt x="67553" y="328764"/>
                    </a:cubicBezTo>
                    <a:cubicBezTo>
                      <a:pt x="67553" y="332377"/>
                      <a:pt x="72409" y="333708"/>
                      <a:pt x="79835" y="339888"/>
                    </a:cubicBezTo>
                    <a:cubicBezTo>
                      <a:pt x="87261" y="346068"/>
                      <a:pt x="87261" y="349396"/>
                      <a:pt x="87261" y="353485"/>
                    </a:cubicBezTo>
                    <a:cubicBezTo>
                      <a:pt x="87261" y="357573"/>
                      <a:pt x="100876" y="362993"/>
                      <a:pt x="100876" y="362993"/>
                    </a:cubicBezTo>
                    <a:lnTo>
                      <a:pt x="105541" y="374497"/>
                    </a:lnTo>
                    <a:cubicBezTo>
                      <a:pt x="107846" y="375542"/>
                      <a:pt x="109679" y="377406"/>
                      <a:pt x="110683" y="379727"/>
                    </a:cubicBezTo>
                    <a:cubicBezTo>
                      <a:pt x="112568" y="383805"/>
                      <a:pt x="115572" y="387267"/>
                      <a:pt x="119347" y="389710"/>
                    </a:cubicBezTo>
                    <a:cubicBezTo>
                      <a:pt x="119347" y="389710"/>
                      <a:pt x="126773" y="394559"/>
                      <a:pt x="131724" y="389710"/>
                    </a:cubicBezTo>
                    <a:cubicBezTo>
                      <a:pt x="136674" y="384861"/>
                      <a:pt x="142863" y="390946"/>
                      <a:pt x="142863" y="390946"/>
                    </a:cubicBezTo>
                    <a:cubicBezTo>
                      <a:pt x="142863" y="390946"/>
                      <a:pt x="149147" y="385907"/>
                      <a:pt x="152860" y="388379"/>
                    </a:cubicBezTo>
                    <a:cubicBezTo>
                      <a:pt x="156573" y="390851"/>
                      <a:pt x="166380" y="399123"/>
                      <a:pt x="175995" y="407965"/>
                    </a:cubicBezTo>
                    <a:cubicBezTo>
                      <a:pt x="180768" y="406053"/>
                      <a:pt x="185708" y="404589"/>
                      <a:pt x="190753" y="403592"/>
                    </a:cubicBezTo>
                    <a:cubicBezTo>
                      <a:pt x="195228" y="403592"/>
                      <a:pt x="201416" y="410723"/>
                      <a:pt x="203225" y="408061"/>
                    </a:cubicBezTo>
                    <a:cubicBezTo>
                      <a:pt x="207110" y="404279"/>
                      <a:pt x="212502" y="402460"/>
                      <a:pt x="217887" y="403116"/>
                    </a:cubicBezTo>
                    <a:cubicBezTo>
                      <a:pt x="221505" y="404923"/>
                      <a:pt x="229883" y="405398"/>
                      <a:pt x="230359" y="402261"/>
                    </a:cubicBezTo>
                    <a:cubicBezTo>
                      <a:pt x="230835" y="399123"/>
                      <a:pt x="234453" y="397982"/>
                      <a:pt x="237119" y="395795"/>
                    </a:cubicBezTo>
                    <a:cubicBezTo>
                      <a:pt x="238283" y="394961"/>
                      <a:pt x="239177" y="393804"/>
                      <a:pt x="239690" y="392467"/>
                    </a:cubicBezTo>
                    <a:cubicBezTo>
                      <a:pt x="240547" y="388949"/>
                      <a:pt x="251210" y="382959"/>
                      <a:pt x="255685" y="381818"/>
                    </a:cubicBezTo>
                    <a:cubicBezTo>
                      <a:pt x="260159" y="380677"/>
                      <a:pt x="265205" y="380487"/>
                      <a:pt x="267681" y="383150"/>
                    </a:cubicBezTo>
                    <a:cubicBezTo>
                      <a:pt x="269094" y="384505"/>
                      <a:pt x="270783" y="385543"/>
                      <a:pt x="272632" y="386192"/>
                    </a:cubicBezTo>
                    <a:cubicBezTo>
                      <a:pt x="274155" y="374878"/>
                      <a:pt x="276726" y="368602"/>
                      <a:pt x="272632" y="368602"/>
                    </a:cubicBezTo>
                    <a:cubicBezTo>
                      <a:pt x="264186" y="367435"/>
                      <a:pt x="257060" y="361742"/>
                      <a:pt x="254066" y="353770"/>
                    </a:cubicBezTo>
                    <a:cubicBezTo>
                      <a:pt x="250353" y="344262"/>
                      <a:pt x="239118" y="337701"/>
                      <a:pt x="236738" y="331521"/>
                    </a:cubicBezTo>
                    <a:cubicBezTo>
                      <a:pt x="234358" y="325341"/>
                      <a:pt x="220553" y="326577"/>
                      <a:pt x="217697" y="322013"/>
                    </a:cubicBezTo>
                    <a:cubicBezTo>
                      <a:pt x="214840" y="317449"/>
                      <a:pt x="221410" y="317069"/>
                      <a:pt x="221410" y="310889"/>
                    </a:cubicBezTo>
                    <a:cubicBezTo>
                      <a:pt x="221410" y="304708"/>
                      <a:pt x="236357" y="308416"/>
                      <a:pt x="237500" y="307181"/>
                    </a:cubicBezTo>
                    <a:cubicBezTo>
                      <a:pt x="239361" y="299882"/>
                      <a:pt x="240225" y="292366"/>
                      <a:pt x="240070" y="284837"/>
                    </a:cubicBezTo>
                    <a:cubicBezTo>
                      <a:pt x="240071" y="277420"/>
                      <a:pt x="249591" y="270004"/>
                      <a:pt x="246259" y="265821"/>
                    </a:cubicBezTo>
                    <a:cubicBezTo>
                      <a:pt x="242927" y="261637"/>
                      <a:pt x="249972" y="260876"/>
                      <a:pt x="254923" y="257168"/>
                    </a:cubicBezTo>
                    <a:cubicBezTo>
                      <a:pt x="259874" y="253460"/>
                      <a:pt x="256161" y="242336"/>
                      <a:pt x="261111" y="237392"/>
                    </a:cubicBezTo>
                    <a:cubicBezTo>
                      <a:pt x="266062" y="232447"/>
                      <a:pt x="269775" y="222559"/>
                      <a:pt x="273489" y="222559"/>
                    </a:cubicBezTo>
                    <a:cubicBezTo>
                      <a:pt x="278183" y="221684"/>
                      <a:pt x="281722" y="217800"/>
                      <a:pt x="282153" y="213051"/>
                    </a:cubicBezTo>
                    <a:cubicBezTo>
                      <a:pt x="282152" y="208107"/>
                      <a:pt x="290816" y="198123"/>
                      <a:pt x="289579" y="189471"/>
                    </a:cubicBezTo>
                    <a:cubicBezTo>
                      <a:pt x="288341" y="180819"/>
                      <a:pt x="284628" y="169694"/>
                      <a:pt x="290816" y="162278"/>
                    </a:cubicBezTo>
                    <a:cubicBezTo>
                      <a:pt x="296263" y="157215"/>
                      <a:pt x="299012" y="149892"/>
                      <a:pt x="298243" y="142502"/>
                    </a:cubicBezTo>
                    <a:cubicBezTo>
                      <a:pt x="297005" y="136321"/>
                      <a:pt x="305669" y="135085"/>
                      <a:pt x="309382" y="131377"/>
                    </a:cubicBezTo>
                    <a:cubicBezTo>
                      <a:pt x="316882" y="126775"/>
                      <a:pt x="323361" y="120693"/>
                      <a:pt x="328424" y="113502"/>
                    </a:cubicBezTo>
                    <a:cubicBezTo>
                      <a:pt x="325047" y="108961"/>
                      <a:pt x="320849" y="105092"/>
                      <a:pt x="316047" y="102092"/>
                    </a:cubicBezTo>
                    <a:cubicBezTo>
                      <a:pt x="308906" y="98860"/>
                      <a:pt x="304145" y="86404"/>
                      <a:pt x="304145" y="70716"/>
                    </a:cubicBezTo>
                    <a:cubicBezTo>
                      <a:pt x="303760" y="59565"/>
                      <a:pt x="302261" y="48481"/>
                      <a:pt x="299671" y="37628"/>
                    </a:cubicBezTo>
                    <a:cubicBezTo>
                      <a:pt x="296624" y="28784"/>
                      <a:pt x="290422" y="21371"/>
                      <a:pt x="282248" y="16805"/>
                    </a:cubicBezTo>
                    <a:cubicBezTo>
                      <a:pt x="276359" y="13825"/>
                      <a:pt x="272203" y="8268"/>
                      <a:pt x="271013" y="1783"/>
                    </a:cubicBezTo>
                    <a:lnTo>
                      <a:pt x="270347" y="2638"/>
                    </a:lnTo>
                    <a:cubicBezTo>
                      <a:pt x="265682" y="11006"/>
                      <a:pt x="266824" y="9865"/>
                      <a:pt x="260921" y="9865"/>
                    </a:cubicBezTo>
                    <a:close/>
                  </a:path>
                </a:pathLst>
              </a:custGeom>
              <a:solidFill>
                <a:srgbClr val="413408">
                  <a:alpha val="20000"/>
                </a:srgbClr>
              </a:solidFill>
              <a:ln w="9525" cap="flat" cmpd="sng">
                <a:solidFill>
                  <a:srgbClr val="FFFFFF">
                    <a:alpha val="69411"/>
                  </a:srgbClr>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300"/>
                  <a:buFont typeface="Calibri"/>
                  <a:buNone/>
                </a:pPr>
                <a:endParaRPr sz="1300" b="1" i="0" u="none" strike="noStrike" cap="none">
                  <a:solidFill>
                    <a:srgbClr val="181717"/>
                  </a:solidFill>
                  <a:latin typeface="Calibri"/>
                  <a:ea typeface="Calibri"/>
                  <a:cs typeface="Calibri"/>
                  <a:sym typeface="Calibri"/>
                </a:endParaRPr>
              </a:p>
            </p:txBody>
          </p:sp>
          <p:sp>
            <p:nvSpPr>
              <p:cNvPr id="335" name="Google Shape;335;p2"/>
              <p:cNvSpPr/>
              <p:nvPr/>
            </p:nvSpPr>
            <p:spPr>
              <a:xfrm>
                <a:off x="6747854" y="4226074"/>
                <a:ext cx="40980" cy="40925"/>
              </a:xfrm>
              <a:custGeom>
                <a:avLst/>
                <a:gdLst/>
                <a:ahLst/>
                <a:cxnLst/>
                <a:rect l="l" t="t" r="r" b="b"/>
                <a:pathLst>
                  <a:path w="38083" h="38032" extrusionOk="0">
                    <a:moveTo>
                      <a:pt x="13736" y="6252"/>
                    </a:moveTo>
                    <a:cubicBezTo>
                      <a:pt x="10892" y="11126"/>
                      <a:pt x="7711" y="15797"/>
                      <a:pt x="4215" y="20228"/>
                    </a:cubicBezTo>
                    <a:cubicBezTo>
                      <a:pt x="1191" y="25382"/>
                      <a:pt x="977" y="31711"/>
                      <a:pt x="3644" y="37058"/>
                    </a:cubicBezTo>
                    <a:cubicBezTo>
                      <a:pt x="4882" y="39530"/>
                      <a:pt x="11070" y="38864"/>
                      <a:pt x="14879" y="36392"/>
                    </a:cubicBezTo>
                    <a:cubicBezTo>
                      <a:pt x="18687" y="33920"/>
                      <a:pt x="19925" y="35631"/>
                      <a:pt x="24400" y="39625"/>
                    </a:cubicBezTo>
                    <a:cubicBezTo>
                      <a:pt x="26931" y="36263"/>
                      <a:pt x="29699" y="33086"/>
                      <a:pt x="32683" y="30117"/>
                    </a:cubicBezTo>
                    <a:cubicBezTo>
                      <a:pt x="27732" y="27169"/>
                      <a:pt x="23162" y="26694"/>
                      <a:pt x="21924" y="25553"/>
                    </a:cubicBezTo>
                    <a:cubicBezTo>
                      <a:pt x="20686" y="24412"/>
                      <a:pt x="27827" y="17566"/>
                      <a:pt x="33540" y="16045"/>
                    </a:cubicBezTo>
                    <a:cubicBezTo>
                      <a:pt x="39252" y="14524"/>
                      <a:pt x="36491" y="8343"/>
                      <a:pt x="31731" y="4255"/>
                    </a:cubicBezTo>
                    <a:lnTo>
                      <a:pt x="29065" y="1783"/>
                    </a:lnTo>
                    <a:cubicBezTo>
                      <a:pt x="27082" y="2784"/>
                      <a:pt x="25255" y="4065"/>
                      <a:pt x="23638" y="5586"/>
                    </a:cubicBezTo>
                    <a:cubicBezTo>
                      <a:pt x="21924" y="7202"/>
                      <a:pt x="18592" y="7202"/>
                      <a:pt x="13736" y="6252"/>
                    </a:cubicBezTo>
                    <a:close/>
                  </a:path>
                </a:pathLst>
              </a:custGeom>
              <a:solidFill>
                <a:srgbClr val="413408">
                  <a:alpha val="20000"/>
                </a:srgbClr>
              </a:solidFill>
              <a:ln w="9525" cap="flat" cmpd="sng">
                <a:solidFill>
                  <a:srgbClr val="FFFFFF">
                    <a:alpha val="69411"/>
                  </a:srgbClr>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300"/>
                  <a:buFont typeface="Calibri"/>
                  <a:buNone/>
                </a:pPr>
                <a:endParaRPr sz="1300" b="1" i="0" u="none" strike="noStrike" cap="none">
                  <a:solidFill>
                    <a:srgbClr val="181717"/>
                  </a:solidFill>
                  <a:latin typeface="Calibri"/>
                  <a:ea typeface="Calibri"/>
                  <a:cs typeface="Calibri"/>
                  <a:sym typeface="Calibri"/>
                </a:endParaRPr>
              </a:p>
            </p:txBody>
          </p:sp>
          <p:sp>
            <p:nvSpPr>
              <p:cNvPr id="336" name="Google Shape;336;p2"/>
              <p:cNvSpPr/>
              <p:nvPr/>
            </p:nvSpPr>
            <p:spPr>
              <a:xfrm>
                <a:off x="6633726" y="4107186"/>
                <a:ext cx="143431" cy="122775"/>
              </a:xfrm>
              <a:custGeom>
                <a:avLst/>
                <a:gdLst/>
                <a:ahLst/>
                <a:cxnLst/>
                <a:rect l="l" t="t" r="r" b="b"/>
                <a:pathLst>
                  <a:path w="133291" h="114096" extrusionOk="0">
                    <a:moveTo>
                      <a:pt x="23826" y="20038"/>
                    </a:moveTo>
                    <a:cubicBezTo>
                      <a:pt x="20113" y="23746"/>
                      <a:pt x="11449" y="24982"/>
                      <a:pt x="12686" y="31163"/>
                    </a:cubicBezTo>
                    <a:cubicBezTo>
                      <a:pt x="13456" y="38553"/>
                      <a:pt x="10706" y="45876"/>
                      <a:pt x="5260" y="50939"/>
                    </a:cubicBezTo>
                    <a:cubicBezTo>
                      <a:pt x="-928" y="58355"/>
                      <a:pt x="2785" y="69385"/>
                      <a:pt x="4023" y="78037"/>
                    </a:cubicBezTo>
                    <a:cubicBezTo>
                      <a:pt x="9600" y="77042"/>
                      <a:pt x="15332" y="77335"/>
                      <a:pt x="20779" y="78893"/>
                    </a:cubicBezTo>
                    <a:cubicBezTo>
                      <a:pt x="23921" y="82030"/>
                      <a:pt x="25159" y="78893"/>
                      <a:pt x="27063" y="72617"/>
                    </a:cubicBezTo>
                    <a:cubicBezTo>
                      <a:pt x="28967" y="66342"/>
                      <a:pt x="32680" y="67008"/>
                      <a:pt x="36584" y="70145"/>
                    </a:cubicBezTo>
                    <a:cubicBezTo>
                      <a:pt x="40487" y="73283"/>
                      <a:pt x="42772" y="78322"/>
                      <a:pt x="49056" y="75185"/>
                    </a:cubicBezTo>
                    <a:cubicBezTo>
                      <a:pt x="55340" y="72047"/>
                      <a:pt x="54673" y="73949"/>
                      <a:pt x="57815" y="75185"/>
                    </a:cubicBezTo>
                    <a:cubicBezTo>
                      <a:pt x="60957" y="76421"/>
                      <a:pt x="73429" y="74519"/>
                      <a:pt x="77809" y="75185"/>
                    </a:cubicBezTo>
                    <a:cubicBezTo>
                      <a:pt x="82188" y="75850"/>
                      <a:pt x="120272" y="116354"/>
                      <a:pt x="120272" y="116354"/>
                    </a:cubicBezTo>
                    <a:lnTo>
                      <a:pt x="120272" y="116354"/>
                    </a:lnTo>
                    <a:cubicBezTo>
                      <a:pt x="125127" y="116925"/>
                      <a:pt x="128460" y="117591"/>
                      <a:pt x="129793" y="115689"/>
                    </a:cubicBezTo>
                    <a:cubicBezTo>
                      <a:pt x="131409" y="114167"/>
                      <a:pt x="133237" y="112887"/>
                      <a:pt x="135220" y="111886"/>
                    </a:cubicBezTo>
                    <a:cubicBezTo>
                      <a:pt x="127572" y="104427"/>
                      <a:pt x="120447" y="96453"/>
                      <a:pt x="113893" y="88021"/>
                    </a:cubicBezTo>
                    <a:cubicBezTo>
                      <a:pt x="106531" y="76916"/>
                      <a:pt x="95183" y="69054"/>
                      <a:pt x="82189" y="66057"/>
                    </a:cubicBezTo>
                    <a:cubicBezTo>
                      <a:pt x="75048" y="66057"/>
                      <a:pt x="73905" y="53982"/>
                      <a:pt x="69431" y="53411"/>
                    </a:cubicBezTo>
                    <a:cubicBezTo>
                      <a:pt x="64956" y="52841"/>
                      <a:pt x="54959" y="35346"/>
                      <a:pt x="54578" y="24127"/>
                    </a:cubicBezTo>
                    <a:cubicBezTo>
                      <a:pt x="53059" y="15756"/>
                      <a:pt x="49159" y="7999"/>
                      <a:pt x="43344" y="1783"/>
                    </a:cubicBezTo>
                    <a:cubicBezTo>
                      <a:pt x="38183" y="9160"/>
                      <a:pt x="31535" y="15378"/>
                      <a:pt x="23826" y="20038"/>
                    </a:cubicBezTo>
                    <a:close/>
                  </a:path>
                </a:pathLst>
              </a:custGeom>
              <a:solidFill>
                <a:srgbClr val="413408">
                  <a:alpha val="20000"/>
                </a:srgbClr>
              </a:solidFill>
              <a:ln w="9525" cap="flat" cmpd="sng">
                <a:solidFill>
                  <a:srgbClr val="FFFFFF">
                    <a:alpha val="69411"/>
                  </a:srgbClr>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300"/>
                  <a:buFont typeface="Calibri"/>
                  <a:buNone/>
                </a:pPr>
                <a:endParaRPr sz="1300" b="1" i="0" u="none" strike="noStrike" cap="none">
                  <a:solidFill>
                    <a:srgbClr val="181717"/>
                  </a:solidFill>
                  <a:latin typeface="Calibri"/>
                  <a:ea typeface="Calibri"/>
                  <a:cs typeface="Calibri"/>
                  <a:sym typeface="Calibri"/>
                </a:endParaRPr>
              </a:p>
            </p:txBody>
          </p:sp>
          <p:sp>
            <p:nvSpPr>
              <p:cNvPr id="337" name="Google Shape;337;p2"/>
              <p:cNvSpPr/>
              <p:nvPr/>
            </p:nvSpPr>
            <p:spPr>
              <a:xfrm>
                <a:off x="6558052" y="4178280"/>
                <a:ext cx="317597" cy="245552"/>
              </a:xfrm>
              <a:custGeom>
                <a:avLst/>
                <a:gdLst/>
                <a:ahLst/>
                <a:cxnLst/>
                <a:rect l="l" t="t" r="r" b="b"/>
                <a:pathLst>
                  <a:path w="295145" h="228192" extrusionOk="0">
                    <a:moveTo>
                      <a:pt x="21125" y="154400"/>
                    </a:moveTo>
                    <a:cubicBezTo>
                      <a:pt x="23506" y="160580"/>
                      <a:pt x="34740" y="166760"/>
                      <a:pt x="38453" y="176648"/>
                    </a:cubicBezTo>
                    <a:cubicBezTo>
                      <a:pt x="41447" y="184620"/>
                      <a:pt x="48574" y="190313"/>
                      <a:pt x="57019" y="191481"/>
                    </a:cubicBezTo>
                    <a:cubicBezTo>
                      <a:pt x="60732" y="191481"/>
                      <a:pt x="58162" y="197756"/>
                      <a:pt x="57019" y="209071"/>
                    </a:cubicBezTo>
                    <a:cubicBezTo>
                      <a:pt x="59264" y="209852"/>
                      <a:pt x="61458" y="210773"/>
                      <a:pt x="63588" y="211828"/>
                    </a:cubicBezTo>
                    <a:cubicBezTo>
                      <a:pt x="66730" y="213635"/>
                      <a:pt x="79583" y="211828"/>
                      <a:pt x="84058" y="215822"/>
                    </a:cubicBezTo>
                    <a:cubicBezTo>
                      <a:pt x="90829" y="221720"/>
                      <a:pt x="98688" y="226242"/>
                      <a:pt x="107194" y="229133"/>
                    </a:cubicBezTo>
                    <a:cubicBezTo>
                      <a:pt x="115017" y="229435"/>
                      <a:pt x="122766" y="230778"/>
                      <a:pt x="130234" y="233126"/>
                    </a:cubicBezTo>
                    <a:cubicBezTo>
                      <a:pt x="132900" y="234933"/>
                      <a:pt x="136518" y="226470"/>
                      <a:pt x="143563" y="222477"/>
                    </a:cubicBezTo>
                    <a:cubicBezTo>
                      <a:pt x="150609" y="218484"/>
                      <a:pt x="159653" y="215822"/>
                      <a:pt x="160986" y="218959"/>
                    </a:cubicBezTo>
                    <a:cubicBezTo>
                      <a:pt x="162759" y="222432"/>
                      <a:pt x="166783" y="224120"/>
                      <a:pt x="170507" y="222953"/>
                    </a:cubicBezTo>
                    <a:cubicBezTo>
                      <a:pt x="173752" y="221720"/>
                      <a:pt x="177097" y="220766"/>
                      <a:pt x="180504" y="220100"/>
                    </a:cubicBezTo>
                    <a:cubicBezTo>
                      <a:pt x="185836" y="218744"/>
                      <a:pt x="191289" y="217916"/>
                      <a:pt x="196784" y="217628"/>
                    </a:cubicBezTo>
                    <a:cubicBezTo>
                      <a:pt x="200307" y="217628"/>
                      <a:pt x="210114" y="203841"/>
                      <a:pt x="222967" y="203841"/>
                    </a:cubicBezTo>
                    <a:cubicBezTo>
                      <a:pt x="235820" y="203841"/>
                      <a:pt x="239438" y="206028"/>
                      <a:pt x="245151" y="199848"/>
                    </a:cubicBezTo>
                    <a:cubicBezTo>
                      <a:pt x="250863" y="193668"/>
                      <a:pt x="294563" y="149646"/>
                      <a:pt x="298562" y="146603"/>
                    </a:cubicBezTo>
                    <a:cubicBezTo>
                      <a:pt x="302561" y="143561"/>
                      <a:pt x="295896" y="142134"/>
                      <a:pt x="291422" y="142134"/>
                    </a:cubicBezTo>
                    <a:cubicBezTo>
                      <a:pt x="281930" y="141919"/>
                      <a:pt x="272576" y="139818"/>
                      <a:pt x="263906" y="135954"/>
                    </a:cubicBezTo>
                    <a:cubicBezTo>
                      <a:pt x="249625" y="130154"/>
                      <a:pt x="227442" y="122643"/>
                      <a:pt x="223443" y="121692"/>
                    </a:cubicBezTo>
                    <a:cubicBezTo>
                      <a:pt x="219444" y="120741"/>
                      <a:pt x="213922" y="111519"/>
                      <a:pt x="210114" y="109712"/>
                    </a:cubicBezTo>
                    <a:cubicBezTo>
                      <a:pt x="204844" y="104501"/>
                      <a:pt x="200612" y="98338"/>
                      <a:pt x="197641" y="91552"/>
                    </a:cubicBezTo>
                    <a:cubicBezTo>
                      <a:pt x="197070" y="90126"/>
                      <a:pt x="198403" y="87273"/>
                      <a:pt x="200688" y="84040"/>
                    </a:cubicBezTo>
                    <a:cubicBezTo>
                      <a:pt x="196309" y="80047"/>
                      <a:pt x="194119" y="78906"/>
                      <a:pt x="191167" y="80808"/>
                    </a:cubicBezTo>
                    <a:cubicBezTo>
                      <a:pt x="188216" y="82709"/>
                      <a:pt x="181647" y="83945"/>
                      <a:pt x="179933" y="81473"/>
                    </a:cubicBezTo>
                    <a:cubicBezTo>
                      <a:pt x="177265" y="76127"/>
                      <a:pt x="177480" y="69797"/>
                      <a:pt x="180504" y="64644"/>
                    </a:cubicBezTo>
                    <a:cubicBezTo>
                      <a:pt x="184152" y="60085"/>
                      <a:pt x="187492" y="55289"/>
                      <a:pt x="190501" y="50287"/>
                    </a:cubicBezTo>
                    <a:cubicBezTo>
                      <a:pt x="190501" y="50287"/>
                      <a:pt x="152418" y="9688"/>
                      <a:pt x="148038" y="9117"/>
                    </a:cubicBezTo>
                    <a:cubicBezTo>
                      <a:pt x="143659" y="8547"/>
                      <a:pt x="131186" y="10353"/>
                      <a:pt x="128044" y="9117"/>
                    </a:cubicBezTo>
                    <a:cubicBezTo>
                      <a:pt x="124903" y="7881"/>
                      <a:pt x="125569" y="5979"/>
                      <a:pt x="119285" y="9117"/>
                    </a:cubicBezTo>
                    <a:cubicBezTo>
                      <a:pt x="113002" y="12255"/>
                      <a:pt x="110526" y="7216"/>
                      <a:pt x="106813" y="4078"/>
                    </a:cubicBezTo>
                    <a:cubicBezTo>
                      <a:pt x="103100" y="940"/>
                      <a:pt x="99292" y="370"/>
                      <a:pt x="97292" y="6550"/>
                    </a:cubicBezTo>
                    <a:cubicBezTo>
                      <a:pt x="95293" y="12730"/>
                      <a:pt x="94150" y="16058"/>
                      <a:pt x="91008" y="12825"/>
                    </a:cubicBezTo>
                    <a:cubicBezTo>
                      <a:pt x="85561" y="11267"/>
                      <a:pt x="79829" y="10974"/>
                      <a:pt x="74252" y="11970"/>
                    </a:cubicBezTo>
                    <a:lnTo>
                      <a:pt x="74252" y="11970"/>
                    </a:lnTo>
                    <a:cubicBezTo>
                      <a:pt x="75489" y="20622"/>
                      <a:pt x="66825" y="30986"/>
                      <a:pt x="66825" y="35549"/>
                    </a:cubicBezTo>
                    <a:cubicBezTo>
                      <a:pt x="66395" y="40298"/>
                      <a:pt x="62855" y="44183"/>
                      <a:pt x="58162" y="45057"/>
                    </a:cubicBezTo>
                    <a:cubicBezTo>
                      <a:pt x="54448" y="45057"/>
                      <a:pt x="50735" y="54565"/>
                      <a:pt x="45785" y="59890"/>
                    </a:cubicBezTo>
                    <a:cubicBezTo>
                      <a:pt x="40834" y="65214"/>
                      <a:pt x="44547" y="75958"/>
                      <a:pt x="39596" y="79667"/>
                    </a:cubicBezTo>
                    <a:cubicBezTo>
                      <a:pt x="34645" y="83375"/>
                      <a:pt x="27219" y="84611"/>
                      <a:pt x="30932" y="88319"/>
                    </a:cubicBezTo>
                    <a:cubicBezTo>
                      <a:pt x="34645" y="92027"/>
                      <a:pt x="24743" y="99443"/>
                      <a:pt x="24743" y="107335"/>
                    </a:cubicBezTo>
                    <a:cubicBezTo>
                      <a:pt x="24899" y="114865"/>
                      <a:pt x="24034" y="122381"/>
                      <a:pt x="22173" y="129679"/>
                    </a:cubicBezTo>
                    <a:cubicBezTo>
                      <a:pt x="21030" y="130915"/>
                      <a:pt x="6083" y="127207"/>
                      <a:pt x="6083" y="133387"/>
                    </a:cubicBezTo>
                    <a:cubicBezTo>
                      <a:pt x="6083" y="139567"/>
                      <a:pt x="-106" y="139567"/>
                      <a:pt x="2370" y="144511"/>
                    </a:cubicBezTo>
                    <a:cubicBezTo>
                      <a:pt x="4845" y="149455"/>
                      <a:pt x="18555" y="148220"/>
                      <a:pt x="21125" y="154400"/>
                    </a:cubicBezTo>
                    <a:close/>
                  </a:path>
                </a:pathLst>
              </a:custGeom>
              <a:solidFill>
                <a:srgbClr val="413408">
                  <a:alpha val="20000"/>
                </a:srgbClr>
              </a:solidFill>
              <a:ln w="9525" cap="flat" cmpd="sng">
                <a:solidFill>
                  <a:srgbClr val="FFFFFF">
                    <a:alpha val="69411"/>
                  </a:srgbClr>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300"/>
                  <a:buFont typeface="Calibri"/>
                  <a:buNone/>
                </a:pPr>
                <a:endParaRPr sz="1300" b="1" i="0" u="none" strike="noStrike" cap="none">
                  <a:solidFill>
                    <a:srgbClr val="181717"/>
                  </a:solidFill>
                  <a:latin typeface="Calibri"/>
                  <a:ea typeface="Calibri"/>
                  <a:cs typeface="Calibri"/>
                  <a:sym typeface="Calibri"/>
                </a:endParaRPr>
              </a:p>
            </p:txBody>
          </p:sp>
          <p:sp>
            <p:nvSpPr>
              <p:cNvPr id="338" name="Google Shape;338;p2"/>
              <p:cNvSpPr/>
              <p:nvPr/>
            </p:nvSpPr>
            <p:spPr>
              <a:xfrm>
                <a:off x="6605194" y="3769995"/>
                <a:ext cx="10245" cy="30694"/>
              </a:xfrm>
              <a:custGeom>
                <a:avLst/>
                <a:gdLst/>
                <a:ahLst/>
                <a:cxnLst/>
                <a:rect l="l" t="t" r="r" b="b"/>
                <a:pathLst>
                  <a:path w="9520" h="28524" extrusionOk="0">
                    <a:moveTo>
                      <a:pt x="6070" y="2037"/>
                    </a:moveTo>
                    <a:cubicBezTo>
                      <a:pt x="3023" y="3273"/>
                      <a:pt x="1785" y="14778"/>
                      <a:pt x="1785" y="16585"/>
                    </a:cubicBezTo>
                    <a:cubicBezTo>
                      <a:pt x="2972" y="21433"/>
                      <a:pt x="5553" y="25829"/>
                      <a:pt x="9211" y="29230"/>
                    </a:cubicBezTo>
                    <a:cubicBezTo>
                      <a:pt x="10354" y="20483"/>
                      <a:pt x="10639" y="8978"/>
                      <a:pt x="11401" y="5841"/>
                    </a:cubicBezTo>
                    <a:cubicBezTo>
                      <a:pt x="11696" y="4555"/>
                      <a:pt x="11919" y="3253"/>
                      <a:pt x="12068" y="1942"/>
                    </a:cubicBezTo>
                    <a:cubicBezTo>
                      <a:pt x="10073" y="1701"/>
                      <a:pt x="8056" y="1733"/>
                      <a:pt x="6070" y="2037"/>
                    </a:cubicBezTo>
                    <a:close/>
                  </a:path>
                </a:pathLst>
              </a:custGeom>
              <a:solidFill>
                <a:srgbClr val="413408">
                  <a:alpha val="20000"/>
                </a:srgbClr>
              </a:solidFill>
              <a:ln w="9525" cap="flat" cmpd="sng">
                <a:solidFill>
                  <a:srgbClr val="FFFFFF">
                    <a:alpha val="69411"/>
                  </a:srgbClr>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300"/>
                  <a:buFont typeface="Calibri"/>
                  <a:buNone/>
                </a:pPr>
                <a:endParaRPr sz="1300" b="1" i="0" u="none" strike="noStrike" cap="none">
                  <a:solidFill>
                    <a:srgbClr val="181717"/>
                  </a:solidFill>
                  <a:latin typeface="Calibri"/>
                  <a:ea typeface="Calibri"/>
                  <a:cs typeface="Calibri"/>
                  <a:sym typeface="Calibri"/>
                </a:endParaRPr>
              </a:p>
            </p:txBody>
          </p:sp>
          <p:sp>
            <p:nvSpPr>
              <p:cNvPr id="339" name="Google Shape;339;p2"/>
              <p:cNvSpPr/>
              <p:nvPr/>
            </p:nvSpPr>
            <p:spPr>
              <a:xfrm>
                <a:off x="6577738" y="4395905"/>
                <a:ext cx="174166" cy="204626"/>
              </a:xfrm>
              <a:custGeom>
                <a:avLst/>
                <a:gdLst/>
                <a:ahLst/>
                <a:cxnLst/>
                <a:rect l="l" t="t" r="r" b="b"/>
                <a:pathLst>
                  <a:path w="161853" h="190160" extrusionOk="0">
                    <a:moveTo>
                      <a:pt x="143264" y="46193"/>
                    </a:moveTo>
                    <a:lnTo>
                      <a:pt x="152785" y="31836"/>
                    </a:lnTo>
                    <a:lnTo>
                      <a:pt x="162306" y="17860"/>
                    </a:lnTo>
                    <a:cubicBezTo>
                      <a:pt x="158899" y="18526"/>
                      <a:pt x="155554" y="19480"/>
                      <a:pt x="152309" y="20712"/>
                    </a:cubicBezTo>
                    <a:cubicBezTo>
                      <a:pt x="148585" y="21880"/>
                      <a:pt x="144561" y="20192"/>
                      <a:pt x="142788" y="16719"/>
                    </a:cubicBezTo>
                    <a:cubicBezTo>
                      <a:pt x="141456" y="13581"/>
                      <a:pt x="132506" y="16719"/>
                      <a:pt x="125365" y="20237"/>
                    </a:cubicBezTo>
                    <a:cubicBezTo>
                      <a:pt x="118225" y="23755"/>
                      <a:pt x="114702" y="32692"/>
                      <a:pt x="112036" y="30886"/>
                    </a:cubicBezTo>
                    <a:cubicBezTo>
                      <a:pt x="104568" y="28538"/>
                      <a:pt x="96820" y="27195"/>
                      <a:pt x="88996" y="26892"/>
                    </a:cubicBezTo>
                    <a:cubicBezTo>
                      <a:pt x="80490" y="24001"/>
                      <a:pt x="72631" y="19479"/>
                      <a:pt x="65860" y="13581"/>
                    </a:cubicBezTo>
                    <a:cubicBezTo>
                      <a:pt x="61386" y="9588"/>
                      <a:pt x="48532" y="11394"/>
                      <a:pt x="45390" y="9588"/>
                    </a:cubicBezTo>
                    <a:cubicBezTo>
                      <a:pt x="42249" y="7781"/>
                      <a:pt x="35870" y="6450"/>
                      <a:pt x="33870" y="3788"/>
                    </a:cubicBezTo>
                    <a:cubicBezTo>
                      <a:pt x="31871" y="1126"/>
                      <a:pt x="26349" y="1601"/>
                      <a:pt x="21874" y="2457"/>
                    </a:cubicBezTo>
                    <a:cubicBezTo>
                      <a:pt x="17399" y="3312"/>
                      <a:pt x="6736" y="9588"/>
                      <a:pt x="5879" y="13106"/>
                    </a:cubicBezTo>
                    <a:cubicBezTo>
                      <a:pt x="5366" y="14442"/>
                      <a:pt x="4472" y="15599"/>
                      <a:pt x="3309" y="16433"/>
                    </a:cubicBezTo>
                    <a:lnTo>
                      <a:pt x="12829" y="24705"/>
                    </a:lnTo>
                    <a:lnTo>
                      <a:pt x="14829" y="39062"/>
                    </a:lnTo>
                    <a:lnTo>
                      <a:pt x="23017" y="46193"/>
                    </a:lnTo>
                    <a:cubicBezTo>
                      <a:pt x="22975" y="51689"/>
                      <a:pt x="22657" y="57179"/>
                      <a:pt x="22065" y="62642"/>
                    </a:cubicBezTo>
                    <a:cubicBezTo>
                      <a:pt x="19913" y="71563"/>
                      <a:pt x="15294" y="79701"/>
                      <a:pt x="8735" y="86127"/>
                    </a:cubicBezTo>
                    <a:cubicBezTo>
                      <a:pt x="6149" y="89970"/>
                      <a:pt x="4128" y="94165"/>
                      <a:pt x="2737" y="98583"/>
                    </a:cubicBezTo>
                    <a:cubicBezTo>
                      <a:pt x="10639" y="100579"/>
                      <a:pt x="16447" y="103527"/>
                      <a:pt x="15971" y="105904"/>
                    </a:cubicBezTo>
                    <a:cubicBezTo>
                      <a:pt x="15114" y="110753"/>
                      <a:pt x="1785" y="108566"/>
                      <a:pt x="1785" y="118740"/>
                    </a:cubicBezTo>
                    <a:cubicBezTo>
                      <a:pt x="1833" y="119436"/>
                      <a:pt x="1833" y="120135"/>
                      <a:pt x="1785" y="120831"/>
                    </a:cubicBezTo>
                    <a:lnTo>
                      <a:pt x="77952" y="160955"/>
                    </a:lnTo>
                    <a:lnTo>
                      <a:pt x="77000" y="173221"/>
                    </a:lnTo>
                    <a:cubicBezTo>
                      <a:pt x="77000" y="173221"/>
                      <a:pt x="93947" y="185676"/>
                      <a:pt x="110608" y="197086"/>
                    </a:cubicBezTo>
                    <a:cubicBezTo>
                      <a:pt x="116291" y="182201"/>
                      <a:pt x="122839" y="167661"/>
                      <a:pt x="130221" y="153539"/>
                    </a:cubicBezTo>
                    <a:cubicBezTo>
                      <a:pt x="134601" y="146693"/>
                      <a:pt x="139075" y="147929"/>
                      <a:pt x="142979" y="143175"/>
                    </a:cubicBezTo>
                    <a:cubicBezTo>
                      <a:pt x="146882" y="138421"/>
                      <a:pt x="148025" y="145552"/>
                      <a:pt x="153928" y="136044"/>
                    </a:cubicBezTo>
                    <a:lnTo>
                      <a:pt x="155642" y="133667"/>
                    </a:lnTo>
                    <a:lnTo>
                      <a:pt x="146121" y="117884"/>
                    </a:lnTo>
                    <a:close/>
                  </a:path>
                </a:pathLst>
              </a:custGeom>
              <a:solidFill>
                <a:srgbClr val="413408">
                  <a:alpha val="20000"/>
                </a:srgbClr>
              </a:solidFill>
              <a:ln w="9525" cap="flat" cmpd="sng">
                <a:solidFill>
                  <a:srgbClr val="FFFFFF">
                    <a:alpha val="69411"/>
                  </a:srgbClr>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300"/>
                  <a:buFont typeface="Calibri"/>
                  <a:buNone/>
                </a:pPr>
                <a:endParaRPr sz="1300" b="1" i="0" u="none" strike="noStrike" cap="none">
                  <a:solidFill>
                    <a:srgbClr val="181717"/>
                  </a:solidFill>
                  <a:latin typeface="Calibri"/>
                  <a:ea typeface="Calibri"/>
                  <a:cs typeface="Calibri"/>
                  <a:sym typeface="Calibri"/>
                </a:endParaRPr>
              </a:p>
            </p:txBody>
          </p:sp>
          <p:sp>
            <p:nvSpPr>
              <p:cNvPr id="340" name="Google Shape;340;p2"/>
              <p:cNvSpPr/>
              <p:nvPr/>
            </p:nvSpPr>
            <p:spPr>
              <a:xfrm>
                <a:off x="6481536" y="4412182"/>
                <a:ext cx="112696" cy="122775"/>
              </a:xfrm>
              <a:custGeom>
                <a:avLst/>
                <a:gdLst/>
                <a:ahLst/>
                <a:cxnLst/>
                <a:rect l="l" t="t" r="r" b="b"/>
                <a:pathLst>
                  <a:path w="104728" h="114096" extrusionOk="0">
                    <a:moveTo>
                      <a:pt x="103372" y="24412"/>
                    </a:moveTo>
                    <a:lnTo>
                      <a:pt x="101373" y="10055"/>
                    </a:lnTo>
                    <a:lnTo>
                      <a:pt x="91852" y="1783"/>
                    </a:lnTo>
                    <a:cubicBezTo>
                      <a:pt x="89186" y="3970"/>
                      <a:pt x="85378" y="6157"/>
                      <a:pt x="85092" y="8248"/>
                    </a:cubicBezTo>
                    <a:cubicBezTo>
                      <a:pt x="84807" y="10340"/>
                      <a:pt x="76238" y="10911"/>
                      <a:pt x="72620" y="9104"/>
                    </a:cubicBezTo>
                    <a:cubicBezTo>
                      <a:pt x="67235" y="8448"/>
                      <a:pt x="61843" y="10266"/>
                      <a:pt x="57958" y="14048"/>
                    </a:cubicBezTo>
                    <a:cubicBezTo>
                      <a:pt x="56149" y="16710"/>
                      <a:pt x="49961" y="9104"/>
                      <a:pt x="45486" y="9579"/>
                    </a:cubicBezTo>
                    <a:cubicBezTo>
                      <a:pt x="40361" y="10670"/>
                      <a:pt x="35331" y="12165"/>
                      <a:pt x="30443" y="14048"/>
                    </a:cubicBezTo>
                    <a:cubicBezTo>
                      <a:pt x="30443" y="14048"/>
                      <a:pt x="28634" y="26409"/>
                      <a:pt x="28634" y="31353"/>
                    </a:cubicBezTo>
                    <a:cubicBezTo>
                      <a:pt x="28634" y="36297"/>
                      <a:pt x="35299" y="37058"/>
                      <a:pt x="35299" y="40861"/>
                    </a:cubicBezTo>
                    <a:cubicBezTo>
                      <a:pt x="35299" y="44664"/>
                      <a:pt x="29967" y="48467"/>
                      <a:pt x="29491" y="51129"/>
                    </a:cubicBezTo>
                    <a:cubicBezTo>
                      <a:pt x="29015" y="53792"/>
                      <a:pt x="25492" y="55503"/>
                      <a:pt x="21113" y="56834"/>
                    </a:cubicBezTo>
                    <a:cubicBezTo>
                      <a:pt x="16733" y="58165"/>
                      <a:pt x="17114" y="65296"/>
                      <a:pt x="13496" y="67959"/>
                    </a:cubicBezTo>
                    <a:cubicBezTo>
                      <a:pt x="9878" y="70621"/>
                      <a:pt x="10830" y="77467"/>
                      <a:pt x="8640" y="82126"/>
                    </a:cubicBezTo>
                    <a:cubicBezTo>
                      <a:pt x="6342" y="87641"/>
                      <a:pt x="5145" y="93552"/>
                      <a:pt x="5117" y="99525"/>
                    </a:cubicBezTo>
                    <a:cubicBezTo>
                      <a:pt x="5432" y="104563"/>
                      <a:pt x="4275" y="109584"/>
                      <a:pt x="1785" y="113978"/>
                    </a:cubicBezTo>
                    <a:cubicBezTo>
                      <a:pt x="5214" y="114714"/>
                      <a:pt x="8795" y="114101"/>
                      <a:pt x="11782" y="112266"/>
                    </a:cubicBezTo>
                    <a:cubicBezTo>
                      <a:pt x="18491" y="109872"/>
                      <a:pt x="25324" y="107841"/>
                      <a:pt x="32252" y="106181"/>
                    </a:cubicBezTo>
                    <a:lnTo>
                      <a:pt x="49009" y="104755"/>
                    </a:lnTo>
                    <a:cubicBezTo>
                      <a:pt x="52722" y="94296"/>
                      <a:pt x="58529" y="84883"/>
                      <a:pt x="64147" y="83076"/>
                    </a:cubicBezTo>
                    <a:cubicBezTo>
                      <a:pt x="72985" y="81116"/>
                      <a:pt x="82170" y="81344"/>
                      <a:pt x="90900" y="83742"/>
                    </a:cubicBezTo>
                    <a:cubicBezTo>
                      <a:pt x="92291" y="79324"/>
                      <a:pt x="94311" y="75130"/>
                      <a:pt x="96898" y="71287"/>
                    </a:cubicBezTo>
                    <a:cubicBezTo>
                      <a:pt x="103457" y="64860"/>
                      <a:pt x="108076" y="56723"/>
                      <a:pt x="110227" y="47802"/>
                    </a:cubicBezTo>
                    <a:cubicBezTo>
                      <a:pt x="110820" y="42338"/>
                      <a:pt x="111138" y="36848"/>
                      <a:pt x="111180" y="31353"/>
                    </a:cubicBezTo>
                    <a:close/>
                  </a:path>
                </a:pathLst>
              </a:custGeom>
              <a:solidFill>
                <a:srgbClr val="413408">
                  <a:alpha val="20000"/>
                </a:srgbClr>
              </a:solidFill>
              <a:ln w="9525" cap="flat" cmpd="sng">
                <a:solidFill>
                  <a:srgbClr val="FFFFFF">
                    <a:alpha val="69411"/>
                  </a:srgbClr>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300"/>
                  <a:buFont typeface="Calibri"/>
                  <a:buNone/>
                </a:pPr>
                <a:endParaRPr sz="1300" b="1" i="0" u="none" strike="noStrike" cap="none">
                  <a:solidFill>
                    <a:srgbClr val="181717"/>
                  </a:solidFill>
                  <a:latin typeface="Calibri"/>
                  <a:ea typeface="Calibri"/>
                  <a:cs typeface="Calibri"/>
                  <a:sym typeface="Calibri"/>
                </a:endParaRPr>
              </a:p>
            </p:txBody>
          </p:sp>
          <p:sp>
            <p:nvSpPr>
              <p:cNvPr id="341" name="Google Shape;341;p2"/>
              <p:cNvSpPr/>
              <p:nvPr/>
            </p:nvSpPr>
            <p:spPr>
              <a:xfrm>
                <a:off x="6777516" y="4763431"/>
                <a:ext cx="153676" cy="306939"/>
              </a:xfrm>
              <a:custGeom>
                <a:avLst/>
                <a:gdLst/>
                <a:ahLst/>
                <a:cxnLst/>
                <a:rect l="l" t="t" r="r" b="b"/>
                <a:pathLst>
                  <a:path w="142812" h="285240" extrusionOk="0">
                    <a:moveTo>
                      <a:pt x="124509" y="5198"/>
                    </a:moveTo>
                    <a:cubicBezTo>
                      <a:pt x="121843" y="-4310"/>
                      <a:pt x="119749" y="8811"/>
                      <a:pt x="117369" y="11093"/>
                    </a:cubicBezTo>
                    <a:cubicBezTo>
                      <a:pt x="114752" y="15359"/>
                      <a:pt x="113709" y="20403"/>
                      <a:pt x="114417" y="25355"/>
                    </a:cubicBezTo>
                    <a:cubicBezTo>
                      <a:pt x="114988" y="30109"/>
                      <a:pt x="107276" y="34863"/>
                      <a:pt x="102516" y="34197"/>
                    </a:cubicBezTo>
                    <a:cubicBezTo>
                      <a:pt x="97755" y="33532"/>
                      <a:pt x="90139" y="36574"/>
                      <a:pt x="92424" y="43040"/>
                    </a:cubicBezTo>
                    <a:cubicBezTo>
                      <a:pt x="94709" y="49505"/>
                      <a:pt x="88901" y="48365"/>
                      <a:pt x="91853" y="53689"/>
                    </a:cubicBezTo>
                    <a:cubicBezTo>
                      <a:pt x="94804" y="59014"/>
                      <a:pt x="85379" y="65574"/>
                      <a:pt x="77095" y="66145"/>
                    </a:cubicBezTo>
                    <a:cubicBezTo>
                      <a:pt x="68812" y="66715"/>
                      <a:pt x="58054" y="81547"/>
                      <a:pt x="49200" y="80311"/>
                    </a:cubicBezTo>
                    <a:cubicBezTo>
                      <a:pt x="40345" y="79075"/>
                      <a:pt x="31395" y="86301"/>
                      <a:pt x="23684" y="85065"/>
                    </a:cubicBezTo>
                    <a:cubicBezTo>
                      <a:pt x="15972" y="83829"/>
                      <a:pt x="21303" y="101039"/>
                      <a:pt x="15400" y="111688"/>
                    </a:cubicBezTo>
                    <a:cubicBezTo>
                      <a:pt x="9498" y="122337"/>
                      <a:pt x="12449" y="134792"/>
                      <a:pt x="17781" y="147818"/>
                    </a:cubicBezTo>
                    <a:cubicBezTo>
                      <a:pt x="23112" y="160844"/>
                      <a:pt x="27301" y="171493"/>
                      <a:pt x="13020" y="188608"/>
                    </a:cubicBezTo>
                    <a:cubicBezTo>
                      <a:pt x="1605" y="201700"/>
                      <a:pt x="-1384" y="220126"/>
                      <a:pt x="5308" y="236148"/>
                    </a:cubicBezTo>
                    <a:cubicBezTo>
                      <a:pt x="10640" y="247938"/>
                      <a:pt x="10640" y="265718"/>
                      <a:pt x="18352" y="274180"/>
                    </a:cubicBezTo>
                    <a:cubicBezTo>
                      <a:pt x="26064" y="282642"/>
                      <a:pt x="47391" y="289583"/>
                      <a:pt x="53960" y="283022"/>
                    </a:cubicBezTo>
                    <a:cubicBezTo>
                      <a:pt x="60529" y="276462"/>
                      <a:pt x="67289" y="283973"/>
                      <a:pt x="74715" y="275321"/>
                    </a:cubicBezTo>
                    <a:cubicBezTo>
                      <a:pt x="82141" y="266669"/>
                      <a:pt x="93757" y="221506"/>
                      <a:pt x="103278" y="191365"/>
                    </a:cubicBezTo>
                    <a:cubicBezTo>
                      <a:pt x="112799" y="161225"/>
                      <a:pt x="126318" y="121481"/>
                      <a:pt x="125175" y="113209"/>
                    </a:cubicBezTo>
                    <a:cubicBezTo>
                      <a:pt x="124033" y="104937"/>
                      <a:pt x="132316" y="99613"/>
                      <a:pt x="128698" y="90675"/>
                    </a:cubicBezTo>
                    <a:cubicBezTo>
                      <a:pt x="125080" y="81738"/>
                      <a:pt x="129936" y="71184"/>
                      <a:pt x="134030" y="78315"/>
                    </a:cubicBezTo>
                    <a:cubicBezTo>
                      <a:pt x="138124" y="85446"/>
                      <a:pt x="144122" y="85351"/>
                      <a:pt x="145931" y="75938"/>
                    </a:cubicBezTo>
                    <a:cubicBezTo>
                      <a:pt x="147740" y="66525"/>
                      <a:pt x="138790" y="51692"/>
                      <a:pt x="138219" y="37906"/>
                    </a:cubicBezTo>
                    <a:cubicBezTo>
                      <a:pt x="137648" y="24119"/>
                      <a:pt x="126223" y="11759"/>
                      <a:pt x="124509" y="5198"/>
                    </a:cubicBezTo>
                    <a:close/>
                  </a:path>
                </a:pathLst>
              </a:custGeom>
              <a:solidFill>
                <a:srgbClr val="413408">
                  <a:alpha val="20000"/>
                </a:srgbClr>
              </a:solidFill>
              <a:ln w="9525" cap="flat" cmpd="sng">
                <a:solidFill>
                  <a:srgbClr val="FFFFFF">
                    <a:alpha val="69411"/>
                  </a:srgbClr>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300"/>
                  <a:buFont typeface="Calibri"/>
                  <a:buNone/>
                </a:pPr>
                <a:endParaRPr sz="1300" b="1" i="0" u="none" strike="noStrike" cap="none">
                  <a:solidFill>
                    <a:srgbClr val="181717"/>
                  </a:solidFill>
                  <a:latin typeface="Calibri"/>
                  <a:ea typeface="Calibri"/>
                  <a:cs typeface="Calibri"/>
                  <a:sym typeface="Calibri"/>
                </a:endParaRPr>
              </a:p>
            </p:txBody>
          </p:sp>
          <p:sp>
            <p:nvSpPr>
              <p:cNvPr id="342" name="Google Shape;342;p2"/>
              <p:cNvSpPr/>
              <p:nvPr/>
            </p:nvSpPr>
            <p:spPr>
              <a:xfrm>
                <a:off x="6121934" y="4387189"/>
                <a:ext cx="399559" cy="409253"/>
              </a:xfrm>
              <a:custGeom>
                <a:avLst/>
                <a:gdLst/>
                <a:ahLst/>
                <a:cxnLst/>
                <a:rect l="l" t="t" r="r" b="b"/>
                <a:pathLst>
                  <a:path w="371311" h="380320" extrusionOk="0">
                    <a:moveTo>
                      <a:pt x="338727" y="251110"/>
                    </a:moveTo>
                    <a:cubicBezTo>
                      <a:pt x="329206" y="245785"/>
                      <a:pt x="324922" y="178754"/>
                      <a:pt x="329872" y="177042"/>
                    </a:cubicBezTo>
                    <a:cubicBezTo>
                      <a:pt x="330539" y="177042"/>
                      <a:pt x="331110" y="177042"/>
                      <a:pt x="331681" y="178849"/>
                    </a:cubicBezTo>
                    <a:lnTo>
                      <a:pt x="330729" y="163731"/>
                    </a:lnTo>
                    <a:cubicBezTo>
                      <a:pt x="330266" y="163633"/>
                      <a:pt x="329817" y="163474"/>
                      <a:pt x="329396" y="163256"/>
                    </a:cubicBezTo>
                    <a:cubicBezTo>
                      <a:pt x="326946" y="162391"/>
                      <a:pt x="325332" y="160050"/>
                      <a:pt x="325397" y="157456"/>
                    </a:cubicBezTo>
                    <a:cubicBezTo>
                      <a:pt x="325114" y="154663"/>
                      <a:pt x="327089" y="152145"/>
                      <a:pt x="329872" y="151751"/>
                    </a:cubicBezTo>
                    <a:cubicBezTo>
                      <a:pt x="329872" y="151751"/>
                      <a:pt x="329016" y="140626"/>
                      <a:pt x="333871" y="138820"/>
                    </a:cubicBezTo>
                    <a:cubicBezTo>
                      <a:pt x="334855" y="138424"/>
                      <a:pt x="335711" y="137766"/>
                      <a:pt x="336347" y="136918"/>
                    </a:cubicBezTo>
                    <a:cubicBezTo>
                      <a:pt x="338836" y="132525"/>
                      <a:pt x="339994" y="127504"/>
                      <a:pt x="339679" y="122466"/>
                    </a:cubicBezTo>
                    <a:cubicBezTo>
                      <a:pt x="339706" y="116492"/>
                      <a:pt x="340903" y="110582"/>
                      <a:pt x="343202" y="105066"/>
                    </a:cubicBezTo>
                    <a:cubicBezTo>
                      <a:pt x="345391" y="100217"/>
                      <a:pt x="344535" y="93562"/>
                      <a:pt x="348057" y="90899"/>
                    </a:cubicBezTo>
                    <a:cubicBezTo>
                      <a:pt x="351580" y="88237"/>
                      <a:pt x="351199" y="81391"/>
                      <a:pt x="355674" y="79775"/>
                    </a:cubicBezTo>
                    <a:cubicBezTo>
                      <a:pt x="360149" y="78159"/>
                      <a:pt x="363671" y="76732"/>
                      <a:pt x="364052" y="74070"/>
                    </a:cubicBezTo>
                    <a:cubicBezTo>
                      <a:pt x="364433" y="71408"/>
                      <a:pt x="369860" y="67795"/>
                      <a:pt x="369860" y="63802"/>
                    </a:cubicBezTo>
                    <a:cubicBezTo>
                      <a:pt x="369860" y="59808"/>
                      <a:pt x="363195" y="58953"/>
                      <a:pt x="363195" y="54294"/>
                    </a:cubicBezTo>
                    <a:cubicBezTo>
                      <a:pt x="363195" y="49635"/>
                      <a:pt x="365004" y="36989"/>
                      <a:pt x="365004" y="36989"/>
                    </a:cubicBezTo>
                    <a:lnTo>
                      <a:pt x="365004" y="36989"/>
                    </a:lnTo>
                    <a:cubicBezTo>
                      <a:pt x="355483" y="28146"/>
                      <a:pt x="344344" y="19114"/>
                      <a:pt x="341869" y="17403"/>
                    </a:cubicBezTo>
                    <a:cubicBezTo>
                      <a:pt x="339393" y="15691"/>
                      <a:pt x="331872" y="19970"/>
                      <a:pt x="331872" y="19970"/>
                    </a:cubicBezTo>
                    <a:cubicBezTo>
                      <a:pt x="331872" y="19970"/>
                      <a:pt x="325683" y="13694"/>
                      <a:pt x="320733" y="18734"/>
                    </a:cubicBezTo>
                    <a:cubicBezTo>
                      <a:pt x="315782" y="23773"/>
                      <a:pt x="308355" y="18734"/>
                      <a:pt x="308355" y="18734"/>
                    </a:cubicBezTo>
                    <a:cubicBezTo>
                      <a:pt x="304581" y="16290"/>
                      <a:pt x="301577" y="12829"/>
                      <a:pt x="299691" y="8750"/>
                    </a:cubicBezTo>
                    <a:cubicBezTo>
                      <a:pt x="298687" y="6430"/>
                      <a:pt x="296855" y="4566"/>
                      <a:pt x="294550" y="3521"/>
                    </a:cubicBezTo>
                    <a:lnTo>
                      <a:pt x="294550" y="4376"/>
                    </a:lnTo>
                    <a:lnTo>
                      <a:pt x="279698" y="6849"/>
                    </a:lnTo>
                    <a:cubicBezTo>
                      <a:pt x="279698" y="6849"/>
                      <a:pt x="261132" y="-2659"/>
                      <a:pt x="257514" y="4376"/>
                    </a:cubicBezTo>
                    <a:cubicBezTo>
                      <a:pt x="253896" y="11412"/>
                      <a:pt x="250088" y="6849"/>
                      <a:pt x="241424" y="6849"/>
                    </a:cubicBezTo>
                    <a:cubicBezTo>
                      <a:pt x="234021" y="7224"/>
                      <a:pt x="226811" y="9342"/>
                      <a:pt x="220383" y="13029"/>
                    </a:cubicBezTo>
                    <a:cubicBezTo>
                      <a:pt x="215432" y="15501"/>
                      <a:pt x="208006" y="10557"/>
                      <a:pt x="204293" y="13029"/>
                    </a:cubicBezTo>
                    <a:cubicBezTo>
                      <a:pt x="200580" y="15501"/>
                      <a:pt x="198104" y="26625"/>
                      <a:pt x="198104" y="26625"/>
                    </a:cubicBezTo>
                    <a:lnTo>
                      <a:pt x="160021" y="19209"/>
                    </a:lnTo>
                    <a:cubicBezTo>
                      <a:pt x="160021" y="19209"/>
                      <a:pt x="152595" y="8085"/>
                      <a:pt x="143931" y="8085"/>
                    </a:cubicBezTo>
                    <a:cubicBezTo>
                      <a:pt x="135267" y="8085"/>
                      <a:pt x="122985" y="24153"/>
                      <a:pt x="122985" y="24153"/>
                    </a:cubicBezTo>
                    <a:lnTo>
                      <a:pt x="122985" y="37559"/>
                    </a:lnTo>
                    <a:cubicBezTo>
                      <a:pt x="124244" y="44616"/>
                      <a:pt x="123175" y="51890"/>
                      <a:pt x="119938" y="58287"/>
                    </a:cubicBezTo>
                    <a:cubicBezTo>
                      <a:pt x="114866" y="64087"/>
                      <a:pt x="112209" y="71605"/>
                      <a:pt x="112512" y="79300"/>
                    </a:cubicBezTo>
                    <a:cubicBezTo>
                      <a:pt x="112512" y="91660"/>
                      <a:pt x="97660" y="111532"/>
                      <a:pt x="97660" y="121420"/>
                    </a:cubicBezTo>
                    <a:cubicBezTo>
                      <a:pt x="97660" y="131309"/>
                      <a:pt x="80332" y="137489"/>
                      <a:pt x="80332" y="143669"/>
                    </a:cubicBezTo>
                    <a:cubicBezTo>
                      <a:pt x="80332" y="149849"/>
                      <a:pt x="79094" y="163446"/>
                      <a:pt x="79094" y="177042"/>
                    </a:cubicBezTo>
                    <a:cubicBezTo>
                      <a:pt x="79094" y="190639"/>
                      <a:pt x="71668" y="179514"/>
                      <a:pt x="71668" y="191875"/>
                    </a:cubicBezTo>
                    <a:cubicBezTo>
                      <a:pt x="71668" y="204235"/>
                      <a:pt x="65479" y="196819"/>
                      <a:pt x="59291" y="202999"/>
                    </a:cubicBezTo>
                    <a:cubicBezTo>
                      <a:pt x="53102" y="209179"/>
                      <a:pt x="50627" y="210510"/>
                      <a:pt x="50627" y="204330"/>
                    </a:cubicBezTo>
                    <a:cubicBezTo>
                      <a:pt x="50627" y="198150"/>
                      <a:pt x="41868" y="196819"/>
                      <a:pt x="34441" y="202999"/>
                    </a:cubicBezTo>
                    <a:cubicBezTo>
                      <a:pt x="27015" y="209179"/>
                      <a:pt x="24921" y="202999"/>
                      <a:pt x="20827" y="201763"/>
                    </a:cubicBezTo>
                    <a:cubicBezTo>
                      <a:pt x="13906" y="203627"/>
                      <a:pt x="7431" y="206860"/>
                      <a:pt x="1785" y="211271"/>
                    </a:cubicBezTo>
                    <a:cubicBezTo>
                      <a:pt x="5025" y="218318"/>
                      <a:pt x="7422" y="225722"/>
                      <a:pt x="8926" y="233330"/>
                    </a:cubicBezTo>
                    <a:cubicBezTo>
                      <a:pt x="9039" y="234005"/>
                      <a:pt x="9198" y="234672"/>
                      <a:pt x="9402" y="235326"/>
                    </a:cubicBezTo>
                    <a:cubicBezTo>
                      <a:pt x="12772" y="232621"/>
                      <a:pt x="16613" y="230558"/>
                      <a:pt x="20731" y="229241"/>
                    </a:cubicBezTo>
                    <a:cubicBezTo>
                      <a:pt x="27015" y="228290"/>
                      <a:pt x="85664" y="229241"/>
                      <a:pt x="85664" y="229241"/>
                    </a:cubicBezTo>
                    <a:cubicBezTo>
                      <a:pt x="88662" y="234310"/>
                      <a:pt x="89901" y="240226"/>
                      <a:pt x="89186" y="246070"/>
                    </a:cubicBezTo>
                    <a:cubicBezTo>
                      <a:pt x="87377" y="254057"/>
                      <a:pt x="92804" y="250539"/>
                      <a:pt x="97184" y="261188"/>
                    </a:cubicBezTo>
                    <a:cubicBezTo>
                      <a:pt x="101563" y="271837"/>
                      <a:pt x="105181" y="276211"/>
                      <a:pt x="114131" y="273549"/>
                    </a:cubicBezTo>
                    <a:cubicBezTo>
                      <a:pt x="121540" y="271018"/>
                      <a:pt x="129343" y="269826"/>
                      <a:pt x="137171" y="270031"/>
                    </a:cubicBezTo>
                    <a:cubicBezTo>
                      <a:pt x="140789" y="270886"/>
                      <a:pt x="139837" y="254913"/>
                      <a:pt x="145169" y="252250"/>
                    </a:cubicBezTo>
                    <a:cubicBezTo>
                      <a:pt x="150406" y="250832"/>
                      <a:pt x="155927" y="250832"/>
                      <a:pt x="161164" y="252250"/>
                    </a:cubicBezTo>
                    <a:cubicBezTo>
                      <a:pt x="161164" y="252250"/>
                      <a:pt x="162116" y="256719"/>
                      <a:pt x="170684" y="256719"/>
                    </a:cubicBezTo>
                    <a:cubicBezTo>
                      <a:pt x="179253" y="256719"/>
                      <a:pt x="184013" y="253106"/>
                      <a:pt x="184013" y="259381"/>
                    </a:cubicBezTo>
                    <a:cubicBezTo>
                      <a:pt x="183487" y="264943"/>
                      <a:pt x="184719" y="270529"/>
                      <a:pt x="187536" y="275355"/>
                    </a:cubicBezTo>
                    <a:cubicBezTo>
                      <a:pt x="190202" y="278017"/>
                      <a:pt x="180491" y="300171"/>
                      <a:pt x="184870" y="303879"/>
                    </a:cubicBezTo>
                    <a:cubicBezTo>
                      <a:pt x="189250" y="307587"/>
                      <a:pt x="195629" y="315384"/>
                      <a:pt x="194391" y="319853"/>
                    </a:cubicBezTo>
                    <a:cubicBezTo>
                      <a:pt x="193153" y="324321"/>
                      <a:pt x="190868" y="334970"/>
                      <a:pt x="194391" y="335826"/>
                    </a:cubicBezTo>
                    <a:cubicBezTo>
                      <a:pt x="197914" y="336682"/>
                      <a:pt x="198866" y="330502"/>
                      <a:pt x="205054" y="330502"/>
                    </a:cubicBezTo>
                    <a:cubicBezTo>
                      <a:pt x="211050" y="331231"/>
                      <a:pt x="217132" y="330614"/>
                      <a:pt x="222858" y="328695"/>
                    </a:cubicBezTo>
                    <a:cubicBezTo>
                      <a:pt x="224574" y="327875"/>
                      <a:pt x="226569" y="327875"/>
                      <a:pt x="228285" y="328695"/>
                    </a:cubicBezTo>
                    <a:cubicBezTo>
                      <a:pt x="230421" y="329958"/>
                      <a:pt x="232218" y="331720"/>
                      <a:pt x="233522" y="333829"/>
                    </a:cubicBezTo>
                    <a:cubicBezTo>
                      <a:pt x="233522" y="333829"/>
                      <a:pt x="235331" y="340010"/>
                      <a:pt x="238853" y="338298"/>
                    </a:cubicBezTo>
                    <a:cubicBezTo>
                      <a:pt x="242376" y="336587"/>
                      <a:pt x="252183" y="333829"/>
                      <a:pt x="251326" y="337347"/>
                    </a:cubicBezTo>
                    <a:cubicBezTo>
                      <a:pt x="250469" y="340865"/>
                      <a:pt x="253992" y="348947"/>
                      <a:pt x="257514" y="346855"/>
                    </a:cubicBezTo>
                    <a:cubicBezTo>
                      <a:pt x="261037" y="344764"/>
                      <a:pt x="269986" y="352180"/>
                      <a:pt x="274366" y="352180"/>
                    </a:cubicBezTo>
                    <a:cubicBezTo>
                      <a:pt x="278746" y="352180"/>
                      <a:pt x="283316" y="352180"/>
                      <a:pt x="283316" y="349518"/>
                    </a:cubicBezTo>
                    <a:cubicBezTo>
                      <a:pt x="283316" y="346855"/>
                      <a:pt x="288647" y="342482"/>
                      <a:pt x="290456" y="346000"/>
                    </a:cubicBezTo>
                    <a:cubicBezTo>
                      <a:pt x="292265" y="349518"/>
                      <a:pt x="296645" y="357504"/>
                      <a:pt x="301024" y="357504"/>
                    </a:cubicBezTo>
                    <a:cubicBezTo>
                      <a:pt x="305404" y="357504"/>
                      <a:pt x="316162" y="357504"/>
                      <a:pt x="316162" y="361117"/>
                    </a:cubicBezTo>
                    <a:cubicBezTo>
                      <a:pt x="316923" y="367447"/>
                      <a:pt x="319731" y="373356"/>
                      <a:pt x="324160" y="377947"/>
                    </a:cubicBezTo>
                    <a:cubicBezTo>
                      <a:pt x="328635" y="381464"/>
                      <a:pt x="338441" y="377947"/>
                      <a:pt x="338441" y="377947"/>
                    </a:cubicBezTo>
                    <a:cubicBezTo>
                      <a:pt x="340882" y="375675"/>
                      <a:pt x="342175" y="372430"/>
                      <a:pt x="341964" y="369104"/>
                    </a:cubicBezTo>
                    <a:cubicBezTo>
                      <a:pt x="341964" y="362829"/>
                      <a:pt x="341964" y="354842"/>
                      <a:pt x="339298" y="354842"/>
                    </a:cubicBezTo>
                    <a:cubicBezTo>
                      <a:pt x="336632" y="354842"/>
                      <a:pt x="332157" y="361117"/>
                      <a:pt x="325969" y="359311"/>
                    </a:cubicBezTo>
                    <a:cubicBezTo>
                      <a:pt x="319780" y="357504"/>
                      <a:pt x="315306" y="345144"/>
                      <a:pt x="312640" y="343337"/>
                    </a:cubicBezTo>
                    <a:cubicBezTo>
                      <a:pt x="309974" y="341531"/>
                      <a:pt x="317115" y="330026"/>
                      <a:pt x="317115" y="324321"/>
                    </a:cubicBezTo>
                    <a:cubicBezTo>
                      <a:pt x="317115" y="318617"/>
                      <a:pt x="321494" y="303879"/>
                      <a:pt x="317971" y="302073"/>
                    </a:cubicBezTo>
                    <a:cubicBezTo>
                      <a:pt x="314449" y="300266"/>
                      <a:pt x="316162" y="295037"/>
                      <a:pt x="320637" y="291424"/>
                    </a:cubicBezTo>
                    <a:cubicBezTo>
                      <a:pt x="325112" y="287811"/>
                      <a:pt x="318828" y="278112"/>
                      <a:pt x="325969" y="278112"/>
                    </a:cubicBezTo>
                    <a:cubicBezTo>
                      <a:pt x="333109" y="278112"/>
                      <a:pt x="346248" y="278873"/>
                      <a:pt x="350057" y="274594"/>
                    </a:cubicBezTo>
                    <a:lnTo>
                      <a:pt x="350818" y="273739"/>
                    </a:lnTo>
                    <a:cubicBezTo>
                      <a:pt x="351294" y="272693"/>
                      <a:pt x="351770" y="271647"/>
                      <a:pt x="352151" y="270601"/>
                    </a:cubicBezTo>
                    <a:cubicBezTo>
                      <a:pt x="349200" y="264136"/>
                      <a:pt x="344249" y="254152"/>
                      <a:pt x="338727" y="251110"/>
                    </a:cubicBezTo>
                    <a:close/>
                  </a:path>
                </a:pathLst>
              </a:custGeom>
              <a:solidFill>
                <a:srgbClr val="413408">
                  <a:alpha val="20000"/>
                </a:srgbClr>
              </a:solidFill>
              <a:ln w="9525" cap="flat" cmpd="sng">
                <a:solidFill>
                  <a:srgbClr val="FFFFFF">
                    <a:alpha val="69411"/>
                  </a:srgbClr>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300"/>
                  <a:buFont typeface="Calibri"/>
                  <a:buNone/>
                </a:pPr>
                <a:endParaRPr sz="1300" b="1" i="0" u="none" strike="noStrike" cap="none">
                  <a:solidFill>
                    <a:srgbClr val="181717"/>
                  </a:solidFill>
                  <a:latin typeface="Calibri"/>
                  <a:ea typeface="Calibri"/>
                  <a:cs typeface="Calibri"/>
                  <a:sym typeface="Calibri"/>
                </a:endParaRPr>
              </a:p>
            </p:txBody>
          </p:sp>
          <p:sp>
            <p:nvSpPr>
              <p:cNvPr id="343" name="Google Shape;343;p2"/>
              <p:cNvSpPr/>
              <p:nvPr/>
            </p:nvSpPr>
            <p:spPr>
              <a:xfrm>
                <a:off x="6474365" y="4554705"/>
                <a:ext cx="30735" cy="40925"/>
              </a:xfrm>
              <a:custGeom>
                <a:avLst/>
                <a:gdLst/>
                <a:ahLst/>
                <a:cxnLst/>
                <a:rect l="l" t="t" r="r" b="b"/>
                <a:pathLst>
                  <a:path w="28562" h="38032" extrusionOk="0">
                    <a:moveTo>
                      <a:pt x="4166" y="23176"/>
                    </a:moveTo>
                    <a:cubicBezTo>
                      <a:pt x="6405" y="29970"/>
                      <a:pt x="8093" y="36933"/>
                      <a:pt x="9212" y="43998"/>
                    </a:cubicBezTo>
                    <a:cubicBezTo>
                      <a:pt x="11938" y="42108"/>
                      <a:pt x="14802" y="40423"/>
                      <a:pt x="17780" y="38959"/>
                    </a:cubicBezTo>
                    <a:cubicBezTo>
                      <a:pt x="22922" y="36867"/>
                      <a:pt x="34156" y="15379"/>
                      <a:pt x="34156" y="15379"/>
                    </a:cubicBezTo>
                    <a:lnTo>
                      <a:pt x="29015" y="12337"/>
                    </a:lnTo>
                    <a:cubicBezTo>
                      <a:pt x="29312" y="8801"/>
                      <a:pt x="29055" y="5240"/>
                      <a:pt x="28253" y="1783"/>
                    </a:cubicBezTo>
                    <a:cubicBezTo>
                      <a:pt x="25085" y="2037"/>
                      <a:pt x="21901" y="2037"/>
                      <a:pt x="18732" y="1783"/>
                    </a:cubicBezTo>
                    <a:cubicBezTo>
                      <a:pt x="18732" y="1783"/>
                      <a:pt x="19685" y="9960"/>
                      <a:pt x="8450" y="7963"/>
                    </a:cubicBezTo>
                    <a:cubicBezTo>
                      <a:pt x="6250" y="7561"/>
                      <a:pt x="4021" y="7339"/>
                      <a:pt x="1785" y="7297"/>
                    </a:cubicBezTo>
                    <a:cubicBezTo>
                      <a:pt x="2206" y="7515"/>
                      <a:pt x="2654" y="7675"/>
                      <a:pt x="3118" y="7773"/>
                    </a:cubicBezTo>
                    <a:close/>
                  </a:path>
                </a:pathLst>
              </a:custGeom>
              <a:solidFill>
                <a:srgbClr val="413408">
                  <a:alpha val="20000"/>
                </a:srgbClr>
              </a:solidFill>
              <a:ln w="9525" cap="flat" cmpd="sng">
                <a:solidFill>
                  <a:srgbClr val="FFFFFF">
                    <a:alpha val="69411"/>
                  </a:srgbClr>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300"/>
                  <a:buFont typeface="Calibri"/>
                  <a:buNone/>
                </a:pPr>
                <a:endParaRPr sz="1300" b="1" i="0" u="none" strike="noStrike" cap="none">
                  <a:solidFill>
                    <a:srgbClr val="181717"/>
                  </a:solidFill>
                  <a:latin typeface="Calibri"/>
                  <a:ea typeface="Calibri"/>
                  <a:cs typeface="Calibri"/>
                  <a:sym typeface="Calibri"/>
                </a:endParaRPr>
              </a:p>
            </p:txBody>
          </p:sp>
          <p:sp>
            <p:nvSpPr>
              <p:cNvPr id="344" name="Google Shape;344;p2"/>
              <p:cNvSpPr/>
              <p:nvPr/>
            </p:nvSpPr>
            <p:spPr>
              <a:xfrm>
                <a:off x="6496391" y="4732935"/>
                <a:ext cx="225391" cy="368328"/>
              </a:xfrm>
              <a:custGeom>
                <a:avLst/>
                <a:gdLst/>
                <a:ahLst/>
                <a:cxnLst/>
                <a:rect l="l" t="t" r="r" b="b"/>
                <a:pathLst>
                  <a:path w="209457" h="342288" extrusionOk="0">
                    <a:moveTo>
                      <a:pt x="213528" y="89161"/>
                    </a:moveTo>
                    <a:cubicBezTo>
                      <a:pt x="210014" y="76437"/>
                      <a:pt x="208316" y="63282"/>
                      <a:pt x="208482" y="50084"/>
                    </a:cubicBezTo>
                    <a:cubicBezTo>
                      <a:pt x="209720" y="40575"/>
                      <a:pt x="206768" y="14619"/>
                      <a:pt x="206768" y="2543"/>
                    </a:cubicBezTo>
                    <a:cubicBezTo>
                      <a:pt x="206768" y="2543"/>
                      <a:pt x="206768" y="2068"/>
                      <a:pt x="206768" y="1783"/>
                    </a:cubicBezTo>
                    <a:cubicBezTo>
                      <a:pt x="199243" y="4689"/>
                      <a:pt x="192111" y="8521"/>
                      <a:pt x="185537" y="13192"/>
                    </a:cubicBezTo>
                    <a:cubicBezTo>
                      <a:pt x="183728" y="16710"/>
                      <a:pt x="176016" y="12622"/>
                      <a:pt x="171256" y="16710"/>
                    </a:cubicBezTo>
                    <a:cubicBezTo>
                      <a:pt x="166495" y="20799"/>
                      <a:pt x="163639" y="17376"/>
                      <a:pt x="159450" y="16140"/>
                    </a:cubicBezTo>
                    <a:cubicBezTo>
                      <a:pt x="155261" y="14904"/>
                      <a:pt x="153547" y="20324"/>
                      <a:pt x="152976" y="23841"/>
                    </a:cubicBezTo>
                    <a:cubicBezTo>
                      <a:pt x="152405" y="27359"/>
                      <a:pt x="144026" y="25648"/>
                      <a:pt x="141075" y="25078"/>
                    </a:cubicBezTo>
                    <a:cubicBezTo>
                      <a:pt x="138123" y="24507"/>
                      <a:pt x="128603" y="27455"/>
                      <a:pt x="123937" y="27455"/>
                    </a:cubicBezTo>
                    <a:cubicBezTo>
                      <a:pt x="119272" y="27455"/>
                      <a:pt x="122700" y="23271"/>
                      <a:pt x="117368" y="21464"/>
                    </a:cubicBezTo>
                    <a:cubicBezTo>
                      <a:pt x="112036" y="19658"/>
                      <a:pt x="108513" y="23841"/>
                      <a:pt x="105562" y="23841"/>
                    </a:cubicBezTo>
                    <a:cubicBezTo>
                      <a:pt x="102611" y="23841"/>
                      <a:pt x="98231" y="23176"/>
                      <a:pt x="94137" y="22701"/>
                    </a:cubicBezTo>
                    <a:cubicBezTo>
                      <a:pt x="94143" y="25054"/>
                      <a:pt x="93789" y="27394"/>
                      <a:pt x="93090" y="29641"/>
                    </a:cubicBezTo>
                    <a:cubicBezTo>
                      <a:pt x="89186" y="39625"/>
                      <a:pt x="101087" y="62349"/>
                      <a:pt x="101658" y="71952"/>
                    </a:cubicBezTo>
                    <a:cubicBezTo>
                      <a:pt x="106009" y="75540"/>
                      <a:pt x="110082" y="79449"/>
                      <a:pt x="113845" y="83647"/>
                    </a:cubicBezTo>
                    <a:cubicBezTo>
                      <a:pt x="119177" y="90112"/>
                      <a:pt x="113845" y="89542"/>
                      <a:pt x="114417" y="103804"/>
                    </a:cubicBezTo>
                    <a:cubicBezTo>
                      <a:pt x="114988" y="118066"/>
                      <a:pt x="108513" y="112076"/>
                      <a:pt x="103182" y="116735"/>
                    </a:cubicBezTo>
                    <a:cubicBezTo>
                      <a:pt x="97850" y="121394"/>
                      <a:pt x="102516" y="132138"/>
                      <a:pt x="101373" y="135085"/>
                    </a:cubicBezTo>
                    <a:cubicBezTo>
                      <a:pt x="100230" y="138033"/>
                      <a:pt x="84235" y="114358"/>
                      <a:pt x="82998" y="110840"/>
                    </a:cubicBezTo>
                    <a:cubicBezTo>
                      <a:pt x="81760" y="107322"/>
                      <a:pt x="88901" y="93060"/>
                      <a:pt x="87187" y="84788"/>
                    </a:cubicBezTo>
                    <a:cubicBezTo>
                      <a:pt x="85473" y="76516"/>
                      <a:pt x="74715" y="81840"/>
                      <a:pt x="71192" y="82411"/>
                    </a:cubicBezTo>
                    <a:cubicBezTo>
                      <a:pt x="67669" y="82981"/>
                      <a:pt x="59291" y="72903"/>
                      <a:pt x="57482" y="72903"/>
                    </a:cubicBezTo>
                    <a:cubicBezTo>
                      <a:pt x="55673" y="72903"/>
                      <a:pt x="1785" y="92965"/>
                      <a:pt x="1785" y="92965"/>
                    </a:cubicBezTo>
                    <a:lnTo>
                      <a:pt x="5974" y="107797"/>
                    </a:lnTo>
                    <a:lnTo>
                      <a:pt x="4832" y="107797"/>
                    </a:lnTo>
                    <a:lnTo>
                      <a:pt x="7783" y="114263"/>
                    </a:lnTo>
                    <a:cubicBezTo>
                      <a:pt x="16684" y="114632"/>
                      <a:pt x="25422" y="116765"/>
                      <a:pt x="33490" y="120538"/>
                    </a:cubicBezTo>
                    <a:cubicBezTo>
                      <a:pt x="40913" y="123970"/>
                      <a:pt x="48664" y="126646"/>
                      <a:pt x="56625" y="128525"/>
                    </a:cubicBezTo>
                    <a:cubicBezTo>
                      <a:pt x="59291" y="130236"/>
                      <a:pt x="56625" y="149823"/>
                      <a:pt x="57482" y="159616"/>
                    </a:cubicBezTo>
                    <a:cubicBezTo>
                      <a:pt x="58339" y="169409"/>
                      <a:pt x="46819" y="171976"/>
                      <a:pt x="52150" y="177301"/>
                    </a:cubicBezTo>
                    <a:cubicBezTo>
                      <a:pt x="57482" y="182625"/>
                      <a:pt x="54816" y="191563"/>
                      <a:pt x="58434" y="192418"/>
                    </a:cubicBezTo>
                    <a:cubicBezTo>
                      <a:pt x="62052" y="193274"/>
                      <a:pt x="52150" y="204874"/>
                      <a:pt x="47771" y="207536"/>
                    </a:cubicBezTo>
                    <a:cubicBezTo>
                      <a:pt x="43391" y="210199"/>
                      <a:pt x="47771" y="219992"/>
                      <a:pt x="42439" y="227028"/>
                    </a:cubicBezTo>
                    <a:cubicBezTo>
                      <a:pt x="39012" y="231592"/>
                      <a:pt x="29015" y="240529"/>
                      <a:pt x="22065" y="247280"/>
                    </a:cubicBezTo>
                    <a:cubicBezTo>
                      <a:pt x="22367" y="247395"/>
                      <a:pt x="22631" y="247592"/>
                      <a:pt x="22826" y="247850"/>
                    </a:cubicBezTo>
                    <a:cubicBezTo>
                      <a:pt x="24635" y="250988"/>
                      <a:pt x="29967" y="282079"/>
                      <a:pt x="35298" y="285217"/>
                    </a:cubicBezTo>
                    <a:cubicBezTo>
                      <a:pt x="40630" y="288354"/>
                      <a:pt x="37488" y="318875"/>
                      <a:pt x="37107" y="321538"/>
                    </a:cubicBezTo>
                    <a:cubicBezTo>
                      <a:pt x="36727" y="324200"/>
                      <a:pt x="39297" y="344357"/>
                      <a:pt x="39297" y="344357"/>
                    </a:cubicBezTo>
                    <a:cubicBezTo>
                      <a:pt x="44246" y="343618"/>
                      <a:pt x="49241" y="343237"/>
                      <a:pt x="54245" y="343216"/>
                    </a:cubicBezTo>
                    <a:cubicBezTo>
                      <a:pt x="54721" y="339222"/>
                      <a:pt x="55006" y="335704"/>
                      <a:pt x="55197" y="333232"/>
                    </a:cubicBezTo>
                    <a:cubicBezTo>
                      <a:pt x="55768" y="323724"/>
                      <a:pt x="49199" y="331521"/>
                      <a:pt x="47199" y="325626"/>
                    </a:cubicBezTo>
                    <a:cubicBezTo>
                      <a:pt x="45200" y="319731"/>
                      <a:pt x="61671" y="308702"/>
                      <a:pt x="78523" y="302522"/>
                    </a:cubicBezTo>
                    <a:cubicBezTo>
                      <a:pt x="95375" y="296341"/>
                      <a:pt x="101944" y="293014"/>
                      <a:pt x="103753" y="286833"/>
                    </a:cubicBezTo>
                    <a:cubicBezTo>
                      <a:pt x="105562" y="280653"/>
                      <a:pt x="103753" y="264299"/>
                      <a:pt x="105848" y="257834"/>
                    </a:cubicBezTo>
                    <a:cubicBezTo>
                      <a:pt x="107942" y="251368"/>
                      <a:pt x="104324" y="247470"/>
                      <a:pt x="102230" y="232638"/>
                    </a:cubicBezTo>
                    <a:cubicBezTo>
                      <a:pt x="100135" y="217805"/>
                      <a:pt x="94803" y="215523"/>
                      <a:pt x="92709" y="207251"/>
                    </a:cubicBezTo>
                    <a:cubicBezTo>
                      <a:pt x="90615" y="198979"/>
                      <a:pt x="90900" y="192418"/>
                      <a:pt x="95946" y="192133"/>
                    </a:cubicBezTo>
                    <a:cubicBezTo>
                      <a:pt x="100992" y="191848"/>
                      <a:pt x="100992" y="189471"/>
                      <a:pt x="105467" y="181484"/>
                    </a:cubicBezTo>
                    <a:cubicBezTo>
                      <a:pt x="109942" y="173498"/>
                      <a:pt x="114417" y="176730"/>
                      <a:pt x="122414" y="170835"/>
                    </a:cubicBezTo>
                    <a:cubicBezTo>
                      <a:pt x="130411" y="164940"/>
                      <a:pt x="130697" y="157524"/>
                      <a:pt x="143455" y="147731"/>
                    </a:cubicBezTo>
                    <a:cubicBezTo>
                      <a:pt x="156213" y="137938"/>
                      <a:pt x="170113" y="138223"/>
                      <a:pt x="182490" y="130902"/>
                    </a:cubicBezTo>
                    <a:cubicBezTo>
                      <a:pt x="194867" y="123580"/>
                      <a:pt x="215623" y="94486"/>
                      <a:pt x="213528" y="89161"/>
                    </a:cubicBezTo>
                    <a:close/>
                  </a:path>
                </a:pathLst>
              </a:custGeom>
              <a:solidFill>
                <a:srgbClr val="413408">
                  <a:alpha val="20000"/>
                </a:srgbClr>
              </a:solidFill>
              <a:ln w="9525" cap="flat" cmpd="sng">
                <a:solidFill>
                  <a:srgbClr val="FFFFFF">
                    <a:alpha val="69411"/>
                  </a:srgbClr>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300"/>
                  <a:buFont typeface="Calibri"/>
                  <a:buNone/>
                </a:pPr>
                <a:endParaRPr sz="1300" b="1" i="0" u="none" strike="noStrike" cap="none">
                  <a:solidFill>
                    <a:srgbClr val="181717"/>
                  </a:solidFill>
                  <a:latin typeface="Calibri"/>
                  <a:ea typeface="Calibri"/>
                  <a:cs typeface="Calibri"/>
                  <a:sym typeface="Calibri"/>
                </a:endParaRPr>
              </a:p>
            </p:txBody>
          </p:sp>
          <p:sp>
            <p:nvSpPr>
              <p:cNvPr id="345" name="Google Shape;345;p2"/>
              <p:cNvSpPr/>
              <p:nvPr/>
            </p:nvSpPr>
            <p:spPr>
              <a:xfrm>
                <a:off x="6482048" y="4522682"/>
                <a:ext cx="235638" cy="235319"/>
              </a:xfrm>
              <a:custGeom>
                <a:avLst/>
                <a:gdLst/>
                <a:ahLst/>
                <a:cxnLst/>
                <a:rect l="l" t="t" r="r" b="b"/>
                <a:pathLst>
                  <a:path w="218978" h="218684" extrusionOk="0">
                    <a:moveTo>
                      <a:pt x="205911" y="178442"/>
                    </a:moveTo>
                    <a:cubicBezTo>
                      <a:pt x="205245" y="166272"/>
                      <a:pt x="198200" y="166272"/>
                      <a:pt x="198485" y="158000"/>
                    </a:cubicBezTo>
                    <a:cubicBezTo>
                      <a:pt x="198771" y="149728"/>
                      <a:pt x="199342" y="142311"/>
                      <a:pt x="196391" y="141455"/>
                    </a:cubicBezTo>
                    <a:cubicBezTo>
                      <a:pt x="193439" y="140600"/>
                      <a:pt x="195153" y="133469"/>
                      <a:pt x="199913" y="126338"/>
                    </a:cubicBezTo>
                    <a:cubicBezTo>
                      <a:pt x="204674" y="119207"/>
                      <a:pt x="191345" y="118351"/>
                      <a:pt x="189250" y="109509"/>
                    </a:cubicBezTo>
                    <a:cubicBezTo>
                      <a:pt x="190466" y="98941"/>
                      <a:pt x="193460" y="88655"/>
                      <a:pt x="198104" y="79083"/>
                    </a:cubicBezTo>
                    <a:cubicBezTo>
                      <a:pt x="181443" y="67673"/>
                      <a:pt x="164496" y="55218"/>
                      <a:pt x="164496" y="55218"/>
                    </a:cubicBezTo>
                    <a:lnTo>
                      <a:pt x="165448" y="42953"/>
                    </a:lnTo>
                    <a:lnTo>
                      <a:pt x="89281" y="2829"/>
                    </a:lnTo>
                    <a:cubicBezTo>
                      <a:pt x="89770" y="10417"/>
                      <a:pt x="86132" y="17681"/>
                      <a:pt x="79761" y="21845"/>
                    </a:cubicBezTo>
                    <a:cubicBezTo>
                      <a:pt x="74048" y="24507"/>
                      <a:pt x="87758" y="32874"/>
                      <a:pt x="81093" y="34205"/>
                    </a:cubicBezTo>
                    <a:cubicBezTo>
                      <a:pt x="74429" y="35536"/>
                      <a:pt x="59386" y="28025"/>
                      <a:pt x="48723" y="32494"/>
                    </a:cubicBezTo>
                    <a:cubicBezTo>
                      <a:pt x="41487" y="35441"/>
                      <a:pt x="43010" y="17566"/>
                      <a:pt x="48723" y="1783"/>
                    </a:cubicBezTo>
                    <a:lnTo>
                      <a:pt x="31966" y="3209"/>
                    </a:lnTo>
                    <a:lnTo>
                      <a:pt x="22445" y="5681"/>
                    </a:lnTo>
                    <a:lnTo>
                      <a:pt x="25682" y="14428"/>
                    </a:lnTo>
                    <a:cubicBezTo>
                      <a:pt x="27860" y="18521"/>
                      <a:pt x="28942" y="23106"/>
                      <a:pt x="28824" y="27740"/>
                    </a:cubicBezTo>
                    <a:cubicBezTo>
                      <a:pt x="28824" y="30117"/>
                      <a:pt x="24635" y="31067"/>
                      <a:pt x="20827" y="31543"/>
                    </a:cubicBezTo>
                    <a:cubicBezTo>
                      <a:pt x="21628" y="35000"/>
                      <a:pt x="21886" y="38561"/>
                      <a:pt x="21588" y="42097"/>
                    </a:cubicBezTo>
                    <a:lnTo>
                      <a:pt x="26730" y="45139"/>
                    </a:lnTo>
                    <a:cubicBezTo>
                      <a:pt x="26730" y="45139"/>
                      <a:pt x="15495" y="66628"/>
                      <a:pt x="10354" y="68719"/>
                    </a:cubicBezTo>
                    <a:cubicBezTo>
                      <a:pt x="7376" y="70184"/>
                      <a:pt x="4512" y="71868"/>
                      <a:pt x="1785" y="73759"/>
                    </a:cubicBezTo>
                    <a:cubicBezTo>
                      <a:pt x="4737" y="88876"/>
                      <a:pt x="8450" y="106846"/>
                      <a:pt x="14067" y="111791"/>
                    </a:cubicBezTo>
                    <a:cubicBezTo>
                      <a:pt x="24254" y="121299"/>
                      <a:pt x="22445" y="131757"/>
                      <a:pt x="24730" y="138033"/>
                    </a:cubicBezTo>
                    <a:cubicBezTo>
                      <a:pt x="27015" y="144308"/>
                      <a:pt x="35775" y="151344"/>
                      <a:pt x="29586" y="154006"/>
                    </a:cubicBezTo>
                    <a:cubicBezTo>
                      <a:pt x="25587" y="155718"/>
                      <a:pt x="21969" y="151439"/>
                      <a:pt x="18447" y="145544"/>
                    </a:cubicBezTo>
                    <a:cubicBezTo>
                      <a:pt x="18447" y="146590"/>
                      <a:pt x="17590" y="147636"/>
                      <a:pt x="17114" y="148682"/>
                    </a:cubicBezTo>
                    <a:lnTo>
                      <a:pt x="16352" y="149537"/>
                    </a:lnTo>
                    <a:cubicBezTo>
                      <a:pt x="20585" y="153195"/>
                      <a:pt x="25504" y="155975"/>
                      <a:pt x="30824" y="157714"/>
                    </a:cubicBezTo>
                    <a:cubicBezTo>
                      <a:pt x="35965" y="157714"/>
                      <a:pt x="44153" y="163895"/>
                      <a:pt x="49294" y="164940"/>
                    </a:cubicBezTo>
                    <a:cubicBezTo>
                      <a:pt x="58405" y="167292"/>
                      <a:pt x="67083" y="171080"/>
                      <a:pt x="75000" y="176160"/>
                    </a:cubicBezTo>
                    <a:lnTo>
                      <a:pt x="76238" y="178157"/>
                    </a:lnTo>
                    <a:cubicBezTo>
                      <a:pt x="80740" y="177870"/>
                      <a:pt x="85256" y="177870"/>
                      <a:pt x="89758" y="178157"/>
                    </a:cubicBezTo>
                    <a:cubicBezTo>
                      <a:pt x="90554" y="177405"/>
                      <a:pt x="91614" y="176996"/>
                      <a:pt x="92709" y="177016"/>
                    </a:cubicBezTo>
                    <a:cubicBezTo>
                      <a:pt x="99469" y="177016"/>
                      <a:pt x="107466" y="202687"/>
                      <a:pt x="107085" y="217615"/>
                    </a:cubicBezTo>
                    <a:cubicBezTo>
                      <a:pt x="111179" y="218090"/>
                      <a:pt x="116606" y="218756"/>
                      <a:pt x="118510" y="218756"/>
                    </a:cubicBezTo>
                    <a:cubicBezTo>
                      <a:pt x="120414" y="218756"/>
                      <a:pt x="124985" y="214667"/>
                      <a:pt x="130316" y="216379"/>
                    </a:cubicBezTo>
                    <a:cubicBezTo>
                      <a:pt x="135648" y="218090"/>
                      <a:pt x="132125" y="222369"/>
                      <a:pt x="136886" y="222369"/>
                    </a:cubicBezTo>
                    <a:cubicBezTo>
                      <a:pt x="141646" y="222369"/>
                      <a:pt x="151071" y="219421"/>
                      <a:pt x="154023" y="219992"/>
                    </a:cubicBezTo>
                    <a:cubicBezTo>
                      <a:pt x="156974" y="220562"/>
                      <a:pt x="165257" y="222369"/>
                      <a:pt x="165924" y="218756"/>
                    </a:cubicBezTo>
                    <a:cubicBezTo>
                      <a:pt x="166590" y="215143"/>
                      <a:pt x="168304" y="209913"/>
                      <a:pt x="172398" y="211054"/>
                    </a:cubicBezTo>
                    <a:cubicBezTo>
                      <a:pt x="176492" y="212195"/>
                      <a:pt x="179539" y="215808"/>
                      <a:pt x="184204" y="211625"/>
                    </a:cubicBezTo>
                    <a:cubicBezTo>
                      <a:pt x="188869" y="207441"/>
                      <a:pt x="196676" y="211625"/>
                      <a:pt x="198485" y="208107"/>
                    </a:cubicBezTo>
                    <a:cubicBezTo>
                      <a:pt x="205059" y="203436"/>
                      <a:pt x="212191" y="199603"/>
                      <a:pt x="219717" y="196697"/>
                    </a:cubicBezTo>
                    <a:cubicBezTo>
                      <a:pt x="219431" y="185383"/>
                      <a:pt x="206483" y="190517"/>
                      <a:pt x="205911" y="178442"/>
                    </a:cubicBezTo>
                    <a:close/>
                  </a:path>
                </a:pathLst>
              </a:custGeom>
              <a:solidFill>
                <a:srgbClr val="413408">
                  <a:alpha val="20000"/>
                </a:srgbClr>
              </a:solidFill>
              <a:ln w="9525" cap="flat" cmpd="sng">
                <a:solidFill>
                  <a:srgbClr val="FFFFFF">
                    <a:alpha val="69411"/>
                  </a:srgbClr>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300"/>
                  <a:buFont typeface="Calibri"/>
                  <a:buNone/>
                </a:pPr>
                <a:endParaRPr sz="1300" b="1" i="0" u="none" strike="noStrike" cap="none">
                  <a:solidFill>
                    <a:srgbClr val="181717"/>
                  </a:solidFill>
                  <a:latin typeface="Calibri"/>
                  <a:ea typeface="Calibri"/>
                  <a:cs typeface="Calibri"/>
                  <a:sym typeface="Calibri"/>
                </a:endParaRPr>
              </a:p>
            </p:txBody>
          </p:sp>
          <p:sp>
            <p:nvSpPr>
              <p:cNvPr id="346" name="Google Shape;346;p2"/>
              <p:cNvSpPr/>
              <p:nvPr/>
            </p:nvSpPr>
            <p:spPr>
              <a:xfrm>
                <a:off x="6551515" y="4712344"/>
                <a:ext cx="71716" cy="163700"/>
              </a:xfrm>
              <a:custGeom>
                <a:avLst/>
                <a:gdLst/>
                <a:ahLst/>
                <a:cxnLst/>
                <a:rect l="l" t="t" r="r" b="b"/>
                <a:pathLst>
                  <a:path w="66645" h="152128" extrusionOk="0">
                    <a:moveTo>
                      <a:pt x="62524" y="102402"/>
                    </a:moveTo>
                    <a:cubicBezTo>
                      <a:pt x="58761" y="98204"/>
                      <a:pt x="54687" y="94295"/>
                      <a:pt x="50337" y="90707"/>
                    </a:cubicBezTo>
                    <a:cubicBezTo>
                      <a:pt x="50489" y="91879"/>
                      <a:pt x="50290" y="93070"/>
                      <a:pt x="49766" y="94130"/>
                    </a:cubicBezTo>
                    <a:cubicBezTo>
                      <a:pt x="44529" y="101641"/>
                      <a:pt x="29772" y="78156"/>
                      <a:pt x="27963" y="63514"/>
                    </a:cubicBezTo>
                    <a:cubicBezTo>
                      <a:pt x="26154" y="48872"/>
                      <a:pt x="36437" y="41741"/>
                      <a:pt x="30248" y="27954"/>
                    </a:cubicBezTo>
                    <a:cubicBezTo>
                      <a:pt x="25012" y="16449"/>
                      <a:pt x="21775" y="5420"/>
                      <a:pt x="25488" y="1997"/>
                    </a:cubicBezTo>
                    <a:cubicBezTo>
                      <a:pt x="20986" y="1711"/>
                      <a:pt x="16470" y="1711"/>
                      <a:pt x="11968" y="1997"/>
                    </a:cubicBezTo>
                    <a:cubicBezTo>
                      <a:pt x="15623" y="7863"/>
                      <a:pt x="18293" y="14287"/>
                      <a:pt x="19870" y="21013"/>
                    </a:cubicBezTo>
                    <a:cubicBezTo>
                      <a:pt x="19871" y="25102"/>
                      <a:pt x="14825" y="20063"/>
                      <a:pt x="12730" y="25102"/>
                    </a:cubicBezTo>
                    <a:cubicBezTo>
                      <a:pt x="10635" y="30141"/>
                      <a:pt x="9683" y="53626"/>
                      <a:pt x="13777" y="57904"/>
                    </a:cubicBezTo>
                    <a:cubicBezTo>
                      <a:pt x="17871" y="62183"/>
                      <a:pt x="5589" y="58950"/>
                      <a:pt x="5589" y="63039"/>
                    </a:cubicBezTo>
                    <a:cubicBezTo>
                      <a:pt x="5589" y="67127"/>
                      <a:pt x="4542" y="81484"/>
                      <a:pt x="2448" y="82530"/>
                    </a:cubicBezTo>
                    <a:cubicBezTo>
                      <a:pt x="353" y="83576"/>
                      <a:pt x="3685" y="86619"/>
                      <a:pt x="6066" y="91278"/>
                    </a:cubicBezTo>
                    <a:lnTo>
                      <a:pt x="6066" y="91278"/>
                    </a:lnTo>
                    <a:cubicBezTo>
                      <a:pt x="7874" y="91278"/>
                      <a:pt x="16158" y="101356"/>
                      <a:pt x="19775" y="100786"/>
                    </a:cubicBezTo>
                    <a:cubicBezTo>
                      <a:pt x="23393" y="100215"/>
                      <a:pt x="33961" y="94891"/>
                      <a:pt x="35770" y="103163"/>
                    </a:cubicBezTo>
                    <a:cubicBezTo>
                      <a:pt x="37579" y="111434"/>
                      <a:pt x="30439" y="125696"/>
                      <a:pt x="31581" y="129214"/>
                    </a:cubicBezTo>
                    <a:cubicBezTo>
                      <a:pt x="32724" y="132733"/>
                      <a:pt x="48814" y="156408"/>
                      <a:pt x="49956" y="153460"/>
                    </a:cubicBezTo>
                    <a:cubicBezTo>
                      <a:pt x="51099" y="150513"/>
                      <a:pt x="46434" y="139864"/>
                      <a:pt x="51765" y="135110"/>
                    </a:cubicBezTo>
                    <a:cubicBezTo>
                      <a:pt x="57097" y="130356"/>
                      <a:pt x="63571" y="136345"/>
                      <a:pt x="63000" y="122179"/>
                    </a:cubicBezTo>
                    <a:cubicBezTo>
                      <a:pt x="62429" y="108012"/>
                      <a:pt x="67856" y="108867"/>
                      <a:pt x="62524" y="102402"/>
                    </a:cubicBezTo>
                    <a:close/>
                  </a:path>
                </a:pathLst>
              </a:custGeom>
              <a:solidFill>
                <a:srgbClr val="413408">
                  <a:alpha val="20000"/>
                </a:srgbClr>
              </a:solidFill>
              <a:ln w="9525" cap="flat" cmpd="sng">
                <a:solidFill>
                  <a:srgbClr val="FFFFFF">
                    <a:alpha val="69411"/>
                  </a:srgbClr>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300"/>
                  <a:buFont typeface="Calibri"/>
                  <a:buNone/>
                </a:pPr>
                <a:endParaRPr sz="1300" b="1" i="0" u="none" strike="noStrike" cap="none">
                  <a:solidFill>
                    <a:srgbClr val="181717"/>
                  </a:solidFill>
                  <a:latin typeface="Calibri"/>
                  <a:ea typeface="Calibri"/>
                  <a:cs typeface="Calibri"/>
                  <a:sym typeface="Calibri"/>
                </a:endParaRPr>
              </a:p>
            </p:txBody>
          </p:sp>
        </p:grpSp>
        <p:grpSp>
          <p:nvGrpSpPr>
            <p:cNvPr id="347" name="Google Shape;347;p2"/>
            <p:cNvGrpSpPr/>
            <p:nvPr/>
          </p:nvGrpSpPr>
          <p:grpSpPr>
            <a:xfrm>
              <a:off x="7891385" y="4385363"/>
              <a:ext cx="1830584" cy="1231356"/>
              <a:chOff x="16419123" y="7327955"/>
              <a:chExt cx="4011276" cy="2698214"/>
            </a:xfrm>
          </p:grpSpPr>
          <p:sp>
            <p:nvSpPr>
              <p:cNvPr id="348" name="Google Shape;348;p2"/>
              <p:cNvSpPr/>
              <p:nvPr/>
            </p:nvSpPr>
            <p:spPr>
              <a:xfrm>
                <a:off x="18583658" y="7728400"/>
                <a:ext cx="583688" cy="381129"/>
              </a:xfrm>
              <a:custGeom>
                <a:avLst/>
                <a:gdLst/>
                <a:ahLst/>
                <a:cxnLst/>
                <a:rect l="l" t="t" r="r" b="b"/>
                <a:pathLst>
                  <a:path w="247541" h="161636" extrusionOk="0">
                    <a:moveTo>
                      <a:pt x="184299" y="150583"/>
                    </a:moveTo>
                    <a:cubicBezTo>
                      <a:pt x="180205" y="148872"/>
                      <a:pt x="169542" y="141741"/>
                      <a:pt x="170113" y="136987"/>
                    </a:cubicBezTo>
                    <a:cubicBezTo>
                      <a:pt x="170684" y="132233"/>
                      <a:pt x="158212" y="132898"/>
                      <a:pt x="149929" y="127479"/>
                    </a:cubicBezTo>
                    <a:cubicBezTo>
                      <a:pt x="141646" y="122059"/>
                      <a:pt x="144597" y="104945"/>
                      <a:pt x="135743" y="100761"/>
                    </a:cubicBezTo>
                    <a:cubicBezTo>
                      <a:pt x="126889" y="96578"/>
                      <a:pt x="120319" y="83647"/>
                      <a:pt x="130983" y="84217"/>
                    </a:cubicBezTo>
                    <a:cubicBezTo>
                      <a:pt x="141646" y="84788"/>
                      <a:pt x="143455" y="78893"/>
                      <a:pt x="135172" y="71191"/>
                    </a:cubicBezTo>
                    <a:cubicBezTo>
                      <a:pt x="126889" y="63490"/>
                      <a:pt x="97089" y="60542"/>
                      <a:pt x="95470" y="49323"/>
                    </a:cubicBezTo>
                    <a:cubicBezTo>
                      <a:pt x="93851" y="38103"/>
                      <a:pt x="40344" y="11291"/>
                      <a:pt x="16638" y="6157"/>
                    </a:cubicBezTo>
                    <a:cubicBezTo>
                      <a:pt x="11614" y="4958"/>
                      <a:pt x="6657" y="3498"/>
                      <a:pt x="1785" y="1783"/>
                    </a:cubicBezTo>
                    <a:lnTo>
                      <a:pt x="1785" y="128049"/>
                    </a:lnTo>
                    <a:cubicBezTo>
                      <a:pt x="8092" y="132359"/>
                      <a:pt x="15478" y="134828"/>
                      <a:pt x="23112" y="135180"/>
                    </a:cubicBezTo>
                    <a:cubicBezTo>
                      <a:pt x="49199" y="136321"/>
                      <a:pt x="42725" y="121489"/>
                      <a:pt x="47390" y="121489"/>
                    </a:cubicBezTo>
                    <a:cubicBezTo>
                      <a:pt x="52055" y="121489"/>
                      <a:pt x="53959" y="113217"/>
                      <a:pt x="59291" y="106751"/>
                    </a:cubicBezTo>
                    <a:cubicBezTo>
                      <a:pt x="64622" y="100286"/>
                      <a:pt x="87853" y="105515"/>
                      <a:pt x="101373" y="116259"/>
                    </a:cubicBezTo>
                    <a:cubicBezTo>
                      <a:pt x="114893" y="127003"/>
                      <a:pt x="130983" y="158285"/>
                      <a:pt x="145169" y="155337"/>
                    </a:cubicBezTo>
                    <a:cubicBezTo>
                      <a:pt x="159355" y="152390"/>
                      <a:pt x="174302" y="163609"/>
                      <a:pt x="187250" y="163039"/>
                    </a:cubicBezTo>
                    <a:cubicBezTo>
                      <a:pt x="200199" y="162468"/>
                      <a:pt x="188488" y="152390"/>
                      <a:pt x="184299" y="150583"/>
                    </a:cubicBezTo>
                    <a:close/>
                    <a:moveTo>
                      <a:pt x="218098" y="45234"/>
                    </a:moveTo>
                    <a:cubicBezTo>
                      <a:pt x="218098" y="50559"/>
                      <a:pt x="208577" y="53601"/>
                      <a:pt x="193820" y="59496"/>
                    </a:cubicBezTo>
                    <a:cubicBezTo>
                      <a:pt x="179063" y="65391"/>
                      <a:pt x="152119" y="52746"/>
                      <a:pt x="151167" y="61303"/>
                    </a:cubicBezTo>
                    <a:cubicBezTo>
                      <a:pt x="150596" y="66627"/>
                      <a:pt x="167733" y="76040"/>
                      <a:pt x="183728" y="76040"/>
                    </a:cubicBezTo>
                    <a:cubicBezTo>
                      <a:pt x="199723" y="76040"/>
                      <a:pt x="225238" y="60067"/>
                      <a:pt x="225238" y="55313"/>
                    </a:cubicBezTo>
                    <a:cubicBezTo>
                      <a:pt x="225238" y="50559"/>
                      <a:pt x="235330" y="42287"/>
                      <a:pt x="231141" y="37628"/>
                    </a:cubicBezTo>
                    <a:cubicBezTo>
                      <a:pt x="226952" y="32969"/>
                      <a:pt x="218098" y="39910"/>
                      <a:pt x="218098" y="45234"/>
                    </a:cubicBezTo>
                    <a:close/>
                    <a:moveTo>
                      <a:pt x="238282" y="22796"/>
                    </a:moveTo>
                    <a:cubicBezTo>
                      <a:pt x="228761" y="16900"/>
                      <a:pt x="220478" y="12717"/>
                      <a:pt x="232284" y="23936"/>
                    </a:cubicBezTo>
                    <a:cubicBezTo>
                      <a:pt x="244090" y="35156"/>
                      <a:pt x="237806" y="44759"/>
                      <a:pt x="244756" y="42953"/>
                    </a:cubicBezTo>
                    <a:cubicBezTo>
                      <a:pt x="255991" y="40005"/>
                      <a:pt x="247707" y="28690"/>
                      <a:pt x="238282" y="22796"/>
                    </a:cubicBezTo>
                    <a:close/>
                  </a:path>
                </a:pathLst>
              </a:custGeom>
              <a:solidFill>
                <a:srgbClr val="413408">
                  <a:alpha val="20000"/>
                </a:srgbClr>
              </a:solidFill>
              <a:ln w="9525" cap="flat" cmpd="sng">
                <a:solidFill>
                  <a:srgbClr val="FFFFFF">
                    <a:alpha val="69411"/>
                  </a:srgbClr>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300"/>
                  <a:buFont typeface="Calibri"/>
                  <a:buNone/>
                </a:pPr>
                <a:endParaRPr sz="1300" b="1" i="0" u="none" strike="noStrike" cap="none">
                  <a:solidFill>
                    <a:srgbClr val="181717"/>
                  </a:solidFill>
                  <a:latin typeface="Calibri"/>
                  <a:ea typeface="Calibri"/>
                  <a:cs typeface="Calibri"/>
                  <a:sym typeface="Calibri"/>
                </a:endParaRPr>
              </a:p>
            </p:txBody>
          </p:sp>
          <p:sp>
            <p:nvSpPr>
              <p:cNvPr id="349" name="Google Shape;349;p2"/>
              <p:cNvSpPr/>
              <p:nvPr/>
            </p:nvSpPr>
            <p:spPr>
              <a:xfrm>
                <a:off x="19238845" y="7862810"/>
                <a:ext cx="359193" cy="246613"/>
              </a:xfrm>
              <a:custGeom>
                <a:avLst/>
                <a:gdLst/>
                <a:ahLst/>
                <a:cxnLst/>
                <a:rect l="l" t="t" r="r" b="b"/>
                <a:pathLst>
                  <a:path w="152333" h="104588" extrusionOk="0">
                    <a:moveTo>
                      <a:pt x="1835" y="2494"/>
                    </a:moveTo>
                    <a:cubicBezTo>
                      <a:pt x="692" y="7819"/>
                      <a:pt x="19639" y="35962"/>
                      <a:pt x="26779" y="31494"/>
                    </a:cubicBezTo>
                    <a:cubicBezTo>
                      <a:pt x="39823" y="23221"/>
                      <a:pt x="3453" y="-2831"/>
                      <a:pt x="1835" y="2494"/>
                    </a:cubicBezTo>
                    <a:close/>
                    <a:moveTo>
                      <a:pt x="39918" y="27310"/>
                    </a:moveTo>
                    <a:cubicBezTo>
                      <a:pt x="39442" y="29592"/>
                      <a:pt x="53628" y="43283"/>
                      <a:pt x="56769" y="41096"/>
                    </a:cubicBezTo>
                    <a:cubicBezTo>
                      <a:pt x="59911" y="38910"/>
                      <a:pt x="40584" y="23316"/>
                      <a:pt x="39823" y="27310"/>
                    </a:cubicBezTo>
                    <a:close/>
                    <a:moveTo>
                      <a:pt x="106564" y="62870"/>
                    </a:moveTo>
                    <a:cubicBezTo>
                      <a:pt x="111419" y="59732"/>
                      <a:pt x="79048" y="42047"/>
                      <a:pt x="78572" y="47752"/>
                    </a:cubicBezTo>
                    <a:cubicBezTo>
                      <a:pt x="78096" y="53457"/>
                      <a:pt x="101517" y="65913"/>
                      <a:pt x="106468" y="62870"/>
                    </a:cubicBezTo>
                    <a:close/>
                    <a:moveTo>
                      <a:pt x="102946" y="81886"/>
                    </a:moveTo>
                    <a:cubicBezTo>
                      <a:pt x="105728" y="90434"/>
                      <a:pt x="114717" y="95319"/>
                      <a:pt x="123416" y="93010"/>
                    </a:cubicBezTo>
                    <a:cubicBezTo>
                      <a:pt x="128652" y="89873"/>
                      <a:pt x="101041" y="72758"/>
                      <a:pt x="102850" y="81886"/>
                    </a:cubicBezTo>
                    <a:close/>
                    <a:moveTo>
                      <a:pt x="139411" y="101472"/>
                    </a:moveTo>
                    <a:cubicBezTo>
                      <a:pt x="140362" y="103659"/>
                      <a:pt x="151883" y="114308"/>
                      <a:pt x="157690" y="110315"/>
                    </a:cubicBezTo>
                    <a:cubicBezTo>
                      <a:pt x="163498" y="106322"/>
                      <a:pt x="137792" y="97669"/>
                      <a:pt x="139315" y="101472"/>
                    </a:cubicBezTo>
                    <a:close/>
                    <a:moveTo>
                      <a:pt x="123892" y="61919"/>
                    </a:moveTo>
                    <a:cubicBezTo>
                      <a:pt x="119417" y="71427"/>
                      <a:pt x="137220" y="88542"/>
                      <a:pt x="139886" y="89017"/>
                    </a:cubicBezTo>
                    <a:cubicBezTo>
                      <a:pt x="142552" y="89492"/>
                      <a:pt x="127224" y="54408"/>
                      <a:pt x="123796" y="61919"/>
                    </a:cubicBezTo>
                    <a:close/>
                  </a:path>
                </a:pathLst>
              </a:custGeom>
              <a:solidFill>
                <a:srgbClr val="413408">
                  <a:alpha val="20000"/>
                </a:srgbClr>
              </a:solidFill>
              <a:ln w="9525" cap="flat" cmpd="sng">
                <a:solidFill>
                  <a:srgbClr val="FFFFFF">
                    <a:alpha val="69411"/>
                  </a:srgbClr>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300"/>
                  <a:buFont typeface="Calibri"/>
                  <a:buNone/>
                </a:pPr>
                <a:endParaRPr sz="1300" b="1" i="0" u="none" strike="noStrike" cap="none">
                  <a:solidFill>
                    <a:srgbClr val="181717"/>
                  </a:solidFill>
                  <a:latin typeface="Calibri"/>
                  <a:ea typeface="Calibri"/>
                  <a:cs typeface="Calibri"/>
                  <a:sym typeface="Calibri"/>
                </a:endParaRPr>
              </a:p>
            </p:txBody>
          </p:sp>
          <p:sp>
            <p:nvSpPr>
              <p:cNvPr id="350" name="Google Shape;350;p2"/>
              <p:cNvSpPr/>
              <p:nvPr/>
            </p:nvSpPr>
            <p:spPr>
              <a:xfrm>
                <a:off x="19238845" y="7862810"/>
                <a:ext cx="359193" cy="246613"/>
              </a:xfrm>
              <a:custGeom>
                <a:avLst/>
                <a:gdLst/>
                <a:ahLst/>
                <a:cxnLst/>
                <a:rect l="l" t="t" r="r" b="b"/>
                <a:pathLst>
                  <a:path w="152333" h="104588" extrusionOk="0">
                    <a:moveTo>
                      <a:pt x="1835" y="2494"/>
                    </a:moveTo>
                    <a:cubicBezTo>
                      <a:pt x="692" y="7819"/>
                      <a:pt x="19639" y="35962"/>
                      <a:pt x="26779" y="31494"/>
                    </a:cubicBezTo>
                    <a:cubicBezTo>
                      <a:pt x="39823" y="23221"/>
                      <a:pt x="3453" y="-2831"/>
                      <a:pt x="1835" y="2494"/>
                    </a:cubicBezTo>
                    <a:close/>
                    <a:moveTo>
                      <a:pt x="39918" y="27310"/>
                    </a:moveTo>
                    <a:cubicBezTo>
                      <a:pt x="39442" y="29592"/>
                      <a:pt x="53628" y="43283"/>
                      <a:pt x="56769" y="41096"/>
                    </a:cubicBezTo>
                    <a:cubicBezTo>
                      <a:pt x="59911" y="38910"/>
                      <a:pt x="40584" y="23316"/>
                      <a:pt x="39823" y="27310"/>
                    </a:cubicBezTo>
                    <a:close/>
                    <a:moveTo>
                      <a:pt x="106564" y="62870"/>
                    </a:moveTo>
                    <a:cubicBezTo>
                      <a:pt x="111419" y="59732"/>
                      <a:pt x="79048" y="42047"/>
                      <a:pt x="78572" y="47752"/>
                    </a:cubicBezTo>
                    <a:cubicBezTo>
                      <a:pt x="78096" y="53457"/>
                      <a:pt x="101517" y="65913"/>
                      <a:pt x="106468" y="62870"/>
                    </a:cubicBezTo>
                    <a:close/>
                    <a:moveTo>
                      <a:pt x="102946" y="81886"/>
                    </a:moveTo>
                    <a:cubicBezTo>
                      <a:pt x="105728" y="90434"/>
                      <a:pt x="114717" y="95319"/>
                      <a:pt x="123416" y="93010"/>
                    </a:cubicBezTo>
                    <a:cubicBezTo>
                      <a:pt x="128652" y="89873"/>
                      <a:pt x="101041" y="72758"/>
                      <a:pt x="102850" y="81886"/>
                    </a:cubicBezTo>
                    <a:close/>
                    <a:moveTo>
                      <a:pt x="139411" y="101472"/>
                    </a:moveTo>
                    <a:cubicBezTo>
                      <a:pt x="140362" y="103659"/>
                      <a:pt x="151883" y="114308"/>
                      <a:pt x="157690" y="110315"/>
                    </a:cubicBezTo>
                    <a:cubicBezTo>
                      <a:pt x="163498" y="106322"/>
                      <a:pt x="137792" y="97669"/>
                      <a:pt x="139315" y="101472"/>
                    </a:cubicBezTo>
                    <a:close/>
                    <a:moveTo>
                      <a:pt x="123892" y="61919"/>
                    </a:moveTo>
                    <a:cubicBezTo>
                      <a:pt x="119417" y="71427"/>
                      <a:pt x="137220" y="88542"/>
                      <a:pt x="139886" y="89017"/>
                    </a:cubicBezTo>
                    <a:cubicBezTo>
                      <a:pt x="142552" y="89492"/>
                      <a:pt x="127224" y="54408"/>
                      <a:pt x="123796" y="61919"/>
                    </a:cubicBezTo>
                    <a:close/>
                  </a:path>
                </a:pathLst>
              </a:custGeom>
              <a:solidFill>
                <a:srgbClr val="413408">
                  <a:alpha val="20000"/>
                </a:srgbClr>
              </a:solidFill>
              <a:ln w="9525" cap="flat" cmpd="sng">
                <a:solidFill>
                  <a:srgbClr val="FFFFFF">
                    <a:alpha val="69411"/>
                  </a:srgbClr>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300"/>
                  <a:buFont typeface="Calibri"/>
                  <a:buNone/>
                </a:pPr>
                <a:endParaRPr sz="1300" b="1" i="0" u="none" strike="noStrike" cap="none">
                  <a:solidFill>
                    <a:srgbClr val="181717"/>
                  </a:solidFill>
                  <a:latin typeface="Calibri"/>
                  <a:ea typeface="Calibri"/>
                  <a:cs typeface="Calibri"/>
                  <a:sym typeface="Calibri"/>
                </a:endParaRPr>
              </a:p>
            </p:txBody>
          </p:sp>
          <p:sp>
            <p:nvSpPr>
              <p:cNvPr id="351" name="Google Shape;351;p2"/>
              <p:cNvSpPr/>
              <p:nvPr/>
            </p:nvSpPr>
            <p:spPr>
              <a:xfrm>
                <a:off x="17251646" y="8109274"/>
                <a:ext cx="1930662" cy="1703876"/>
              </a:xfrm>
              <a:custGeom>
                <a:avLst/>
                <a:gdLst/>
                <a:ahLst/>
                <a:cxnLst/>
                <a:rect l="l" t="t" r="r" b="b"/>
                <a:pathLst>
                  <a:path w="818790" h="722609" extrusionOk="0">
                    <a:moveTo>
                      <a:pt x="818133" y="366619"/>
                    </a:moveTo>
                    <a:cubicBezTo>
                      <a:pt x="821656" y="363957"/>
                      <a:pt x="816324" y="349790"/>
                      <a:pt x="813183" y="351976"/>
                    </a:cubicBezTo>
                    <a:cubicBezTo>
                      <a:pt x="810041" y="354163"/>
                      <a:pt x="810136" y="329823"/>
                      <a:pt x="812326" y="318698"/>
                    </a:cubicBezTo>
                    <a:cubicBezTo>
                      <a:pt x="814515" y="307574"/>
                      <a:pt x="813183" y="309190"/>
                      <a:pt x="807470" y="314705"/>
                    </a:cubicBezTo>
                    <a:cubicBezTo>
                      <a:pt x="801758" y="320220"/>
                      <a:pt x="795474" y="303581"/>
                      <a:pt x="794141" y="299207"/>
                    </a:cubicBezTo>
                    <a:cubicBezTo>
                      <a:pt x="792808" y="294833"/>
                      <a:pt x="786143" y="282283"/>
                      <a:pt x="778527" y="284089"/>
                    </a:cubicBezTo>
                    <a:cubicBezTo>
                      <a:pt x="770910" y="285896"/>
                      <a:pt x="775861" y="273440"/>
                      <a:pt x="769006" y="274581"/>
                    </a:cubicBezTo>
                    <a:cubicBezTo>
                      <a:pt x="762151" y="275722"/>
                      <a:pt x="760532" y="264312"/>
                      <a:pt x="761865" y="253759"/>
                    </a:cubicBezTo>
                    <a:cubicBezTo>
                      <a:pt x="763198" y="243205"/>
                      <a:pt x="757010" y="251477"/>
                      <a:pt x="753868" y="247103"/>
                    </a:cubicBezTo>
                    <a:cubicBezTo>
                      <a:pt x="750726" y="242729"/>
                      <a:pt x="747203" y="246152"/>
                      <a:pt x="742252" y="247959"/>
                    </a:cubicBezTo>
                    <a:cubicBezTo>
                      <a:pt x="737301" y="249765"/>
                      <a:pt x="736064" y="238451"/>
                      <a:pt x="737397" y="234172"/>
                    </a:cubicBezTo>
                    <a:cubicBezTo>
                      <a:pt x="738730" y="229893"/>
                      <a:pt x="736540" y="224664"/>
                      <a:pt x="729876" y="219530"/>
                    </a:cubicBezTo>
                    <a:cubicBezTo>
                      <a:pt x="724715" y="216604"/>
                      <a:pt x="722025" y="210694"/>
                      <a:pt x="723211" y="204887"/>
                    </a:cubicBezTo>
                    <a:cubicBezTo>
                      <a:pt x="723211" y="199088"/>
                      <a:pt x="685128" y="179596"/>
                      <a:pt x="676939" y="177789"/>
                    </a:cubicBezTo>
                    <a:cubicBezTo>
                      <a:pt x="668751" y="175983"/>
                      <a:pt x="675607" y="167140"/>
                      <a:pt x="672084" y="164098"/>
                    </a:cubicBezTo>
                    <a:cubicBezTo>
                      <a:pt x="668096" y="156606"/>
                      <a:pt x="666407" y="148107"/>
                      <a:pt x="667228" y="139662"/>
                    </a:cubicBezTo>
                    <a:cubicBezTo>
                      <a:pt x="667228" y="130154"/>
                      <a:pt x="654756" y="126827"/>
                      <a:pt x="655232" y="118745"/>
                    </a:cubicBezTo>
                    <a:cubicBezTo>
                      <a:pt x="655708" y="110663"/>
                      <a:pt x="651614" y="103247"/>
                      <a:pt x="652566" y="94404"/>
                    </a:cubicBezTo>
                    <a:cubicBezTo>
                      <a:pt x="653518" y="85562"/>
                      <a:pt x="639618" y="83280"/>
                      <a:pt x="639237" y="78431"/>
                    </a:cubicBezTo>
                    <a:cubicBezTo>
                      <a:pt x="638856" y="73582"/>
                      <a:pt x="631144" y="77955"/>
                      <a:pt x="623623" y="78431"/>
                    </a:cubicBezTo>
                    <a:cubicBezTo>
                      <a:pt x="616102" y="78906"/>
                      <a:pt x="616578" y="68923"/>
                      <a:pt x="617434" y="58464"/>
                    </a:cubicBezTo>
                    <a:cubicBezTo>
                      <a:pt x="618342" y="47004"/>
                      <a:pt x="614948" y="35616"/>
                      <a:pt x="607913" y="26517"/>
                    </a:cubicBezTo>
                    <a:cubicBezTo>
                      <a:pt x="601630" y="21668"/>
                      <a:pt x="601249" y="4839"/>
                      <a:pt x="598393" y="2177"/>
                    </a:cubicBezTo>
                    <a:cubicBezTo>
                      <a:pt x="595536" y="-486"/>
                      <a:pt x="585064" y="11019"/>
                      <a:pt x="585540" y="16724"/>
                    </a:cubicBezTo>
                    <a:cubicBezTo>
                      <a:pt x="586273" y="22541"/>
                      <a:pt x="584470" y="28393"/>
                      <a:pt x="580589" y="32792"/>
                    </a:cubicBezTo>
                    <a:cubicBezTo>
                      <a:pt x="576590" y="36310"/>
                      <a:pt x="583255" y="50097"/>
                      <a:pt x="577923" y="54946"/>
                    </a:cubicBezTo>
                    <a:cubicBezTo>
                      <a:pt x="572591" y="59795"/>
                      <a:pt x="577923" y="79382"/>
                      <a:pt x="576209" y="90411"/>
                    </a:cubicBezTo>
                    <a:cubicBezTo>
                      <a:pt x="574496" y="101440"/>
                      <a:pt x="575257" y="113515"/>
                      <a:pt x="569925" y="121027"/>
                    </a:cubicBezTo>
                    <a:cubicBezTo>
                      <a:pt x="564594" y="128538"/>
                      <a:pt x="563737" y="140613"/>
                      <a:pt x="553074" y="144606"/>
                    </a:cubicBezTo>
                    <a:cubicBezTo>
                      <a:pt x="542411" y="148600"/>
                      <a:pt x="528224" y="140138"/>
                      <a:pt x="528605" y="134433"/>
                    </a:cubicBezTo>
                    <a:cubicBezTo>
                      <a:pt x="528986" y="128728"/>
                      <a:pt x="517085" y="124925"/>
                      <a:pt x="510801" y="125971"/>
                    </a:cubicBezTo>
                    <a:cubicBezTo>
                      <a:pt x="504517" y="127017"/>
                      <a:pt x="501281" y="117984"/>
                      <a:pt x="491760" y="110378"/>
                    </a:cubicBezTo>
                    <a:cubicBezTo>
                      <a:pt x="482239" y="102771"/>
                      <a:pt x="474432" y="112184"/>
                      <a:pt x="471290" y="103342"/>
                    </a:cubicBezTo>
                    <a:cubicBezTo>
                      <a:pt x="468148" y="94499"/>
                      <a:pt x="465101" y="93073"/>
                      <a:pt x="457960" y="88224"/>
                    </a:cubicBezTo>
                    <a:cubicBezTo>
                      <a:pt x="450820" y="83375"/>
                      <a:pt x="453105" y="83375"/>
                      <a:pt x="459769" y="78716"/>
                    </a:cubicBezTo>
                    <a:cubicBezTo>
                      <a:pt x="466434" y="74057"/>
                      <a:pt x="465101" y="67687"/>
                      <a:pt x="461578" y="61887"/>
                    </a:cubicBezTo>
                    <a:cubicBezTo>
                      <a:pt x="458056" y="56087"/>
                      <a:pt x="465578" y="57418"/>
                      <a:pt x="474432" y="52379"/>
                    </a:cubicBezTo>
                    <a:cubicBezTo>
                      <a:pt x="483286" y="47340"/>
                      <a:pt x="474432" y="41730"/>
                      <a:pt x="481097" y="39067"/>
                    </a:cubicBezTo>
                    <a:cubicBezTo>
                      <a:pt x="487761" y="36405"/>
                      <a:pt x="483762" y="30605"/>
                      <a:pt x="476621" y="29559"/>
                    </a:cubicBezTo>
                    <a:cubicBezTo>
                      <a:pt x="469481" y="28514"/>
                      <a:pt x="471766" y="36690"/>
                      <a:pt x="469100" y="37546"/>
                    </a:cubicBezTo>
                    <a:cubicBezTo>
                      <a:pt x="466434" y="38402"/>
                      <a:pt x="463769" y="26517"/>
                      <a:pt x="461578" y="26897"/>
                    </a:cubicBezTo>
                    <a:cubicBezTo>
                      <a:pt x="459389" y="27278"/>
                      <a:pt x="450915" y="38877"/>
                      <a:pt x="446441" y="33172"/>
                    </a:cubicBezTo>
                    <a:cubicBezTo>
                      <a:pt x="441966" y="27468"/>
                      <a:pt x="417116" y="22428"/>
                      <a:pt x="407310" y="21193"/>
                    </a:cubicBezTo>
                    <a:cubicBezTo>
                      <a:pt x="397503" y="19956"/>
                      <a:pt x="394457" y="7406"/>
                      <a:pt x="388269" y="9593"/>
                    </a:cubicBezTo>
                    <a:cubicBezTo>
                      <a:pt x="382080" y="11779"/>
                      <a:pt x="389125" y="15868"/>
                      <a:pt x="395790" y="22904"/>
                    </a:cubicBezTo>
                    <a:cubicBezTo>
                      <a:pt x="402454" y="29940"/>
                      <a:pt x="373606" y="34884"/>
                      <a:pt x="365132" y="32412"/>
                    </a:cubicBezTo>
                    <a:cubicBezTo>
                      <a:pt x="356659" y="29940"/>
                      <a:pt x="366466" y="38687"/>
                      <a:pt x="359420" y="38212"/>
                    </a:cubicBezTo>
                    <a:cubicBezTo>
                      <a:pt x="352375" y="37736"/>
                      <a:pt x="350947" y="50192"/>
                      <a:pt x="345139" y="56372"/>
                    </a:cubicBezTo>
                    <a:cubicBezTo>
                      <a:pt x="339331" y="62552"/>
                      <a:pt x="343425" y="67021"/>
                      <a:pt x="337142" y="71014"/>
                    </a:cubicBezTo>
                    <a:cubicBezTo>
                      <a:pt x="330858" y="75008"/>
                      <a:pt x="330477" y="79476"/>
                      <a:pt x="338094" y="87939"/>
                    </a:cubicBezTo>
                    <a:cubicBezTo>
                      <a:pt x="345710" y="96401"/>
                      <a:pt x="334476" y="96781"/>
                      <a:pt x="327811" y="90126"/>
                    </a:cubicBezTo>
                    <a:cubicBezTo>
                      <a:pt x="321146" y="83470"/>
                      <a:pt x="314482" y="83470"/>
                      <a:pt x="314958" y="90981"/>
                    </a:cubicBezTo>
                    <a:cubicBezTo>
                      <a:pt x="315434" y="98493"/>
                      <a:pt x="306960" y="95070"/>
                      <a:pt x="308293" y="86607"/>
                    </a:cubicBezTo>
                    <a:cubicBezTo>
                      <a:pt x="309627" y="78146"/>
                      <a:pt x="298773" y="82139"/>
                      <a:pt x="297154" y="77099"/>
                    </a:cubicBezTo>
                    <a:cubicBezTo>
                      <a:pt x="293863" y="70488"/>
                      <a:pt x="287596" y="65855"/>
                      <a:pt x="280302" y="64644"/>
                    </a:cubicBezTo>
                    <a:cubicBezTo>
                      <a:pt x="274495" y="64644"/>
                      <a:pt x="274495" y="71300"/>
                      <a:pt x="268687" y="71300"/>
                    </a:cubicBezTo>
                    <a:cubicBezTo>
                      <a:pt x="262879" y="71300"/>
                      <a:pt x="261641" y="74437"/>
                      <a:pt x="262498" y="80808"/>
                    </a:cubicBezTo>
                    <a:cubicBezTo>
                      <a:pt x="263356" y="87178"/>
                      <a:pt x="253644" y="80332"/>
                      <a:pt x="246979" y="80808"/>
                    </a:cubicBezTo>
                    <a:cubicBezTo>
                      <a:pt x="240315" y="81283"/>
                      <a:pt x="246979" y="89175"/>
                      <a:pt x="243361" y="89650"/>
                    </a:cubicBezTo>
                    <a:cubicBezTo>
                      <a:pt x="239743" y="90126"/>
                      <a:pt x="239839" y="96306"/>
                      <a:pt x="233841" y="96306"/>
                    </a:cubicBezTo>
                    <a:cubicBezTo>
                      <a:pt x="227842" y="96306"/>
                      <a:pt x="228985" y="109142"/>
                      <a:pt x="229842" y="115797"/>
                    </a:cubicBezTo>
                    <a:cubicBezTo>
                      <a:pt x="230699" y="122453"/>
                      <a:pt x="220988" y="112755"/>
                      <a:pt x="215180" y="114561"/>
                    </a:cubicBezTo>
                    <a:cubicBezTo>
                      <a:pt x="209372" y="116368"/>
                      <a:pt x="216513" y="122073"/>
                      <a:pt x="218322" y="129584"/>
                    </a:cubicBezTo>
                    <a:cubicBezTo>
                      <a:pt x="220131" y="137095"/>
                      <a:pt x="215180" y="136715"/>
                      <a:pt x="212133" y="139852"/>
                    </a:cubicBezTo>
                    <a:cubicBezTo>
                      <a:pt x="209087" y="142990"/>
                      <a:pt x="204136" y="131390"/>
                      <a:pt x="204136" y="124735"/>
                    </a:cubicBezTo>
                    <a:cubicBezTo>
                      <a:pt x="204136" y="118079"/>
                      <a:pt x="196519" y="124259"/>
                      <a:pt x="188521" y="132721"/>
                    </a:cubicBezTo>
                    <a:cubicBezTo>
                      <a:pt x="180524" y="141184"/>
                      <a:pt x="191188" y="154019"/>
                      <a:pt x="187665" y="156206"/>
                    </a:cubicBezTo>
                    <a:cubicBezTo>
                      <a:pt x="177347" y="164883"/>
                      <a:pt x="167791" y="174426"/>
                      <a:pt x="159102" y="184730"/>
                    </a:cubicBezTo>
                    <a:cubicBezTo>
                      <a:pt x="149582" y="195855"/>
                      <a:pt x="129778" y="189199"/>
                      <a:pt x="123589" y="194238"/>
                    </a:cubicBezTo>
                    <a:cubicBezTo>
                      <a:pt x="117401" y="199278"/>
                      <a:pt x="110737" y="195570"/>
                      <a:pt x="104548" y="200419"/>
                    </a:cubicBezTo>
                    <a:cubicBezTo>
                      <a:pt x="98360" y="205268"/>
                      <a:pt x="86839" y="214586"/>
                      <a:pt x="85506" y="208881"/>
                    </a:cubicBezTo>
                    <a:cubicBezTo>
                      <a:pt x="84174" y="203176"/>
                      <a:pt x="68179" y="207550"/>
                      <a:pt x="61514" y="214586"/>
                    </a:cubicBezTo>
                    <a:cubicBezTo>
                      <a:pt x="54931" y="221780"/>
                      <a:pt x="46169" y="226622"/>
                      <a:pt x="36570" y="228372"/>
                    </a:cubicBezTo>
                    <a:cubicBezTo>
                      <a:pt x="29048" y="228848"/>
                      <a:pt x="29048" y="240352"/>
                      <a:pt x="25906" y="243015"/>
                    </a:cubicBezTo>
                    <a:cubicBezTo>
                      <a:pt x="22764" y="245677"/>
                      <a:pt x="23716" y="233507"/>
                      <a:pt x="23716" y="230654"/>
                    </a:cubicBezTo>
                    <a:cubicBezTo>
                      <a:pt x="23716" y="227802"/>
                      <a:pt x="16575" y="235979"/>
                      <a:pt x="13434" y="245296"/>
                    </a:cubicBezTo>
                    <a:cubicBezTo>
                      <a:pt x="10292" y="254614"/>
                      <a:pt x="21051" y="258132"/>
                      <a:pt x="14386" y="267926"/>
                    </a:cubicBezTo>
                    <a:cubicBezTo>
                      <a:pt x="7721" y="277719"/>
                      <a:pt x="1438" y="286942"/>
                      <a:pt x="10768" y="299873"/>
                    </a:cubicBezTo>
                    <a:cubicBezTo>
                      <a:pt x="20098" y="312803"/>
                      <a:pt x="25430" y="320220"/>
                      <a:pt x="22383" y="326495"/>
                    </a:cubicBezTo>
                    <a:cubicBezTo>
                      <a:pt x="19337" y="332770"/>
                      <a:pt x="12862" y="314040"/>
                      <a:pt x="10387" y="316226"/>
                    </a:cubicBezTo>
                    <a:cubicBezTo>
                      <a:pt x="7912" y="318413"/>
                      <a:pt x="18766" y="326495"/>
                      <a:pt x="16100" y="330488"/>
                    </a:cubicBezTo>
                    <a:cubicBezTo>
                      <a:pt x="13434" y="334482"/>
                      <a:pt x="3913" y="315370"/>
                      <a:pt x="1914" y="319839"/>
                    </a:cubicBezTo>
                    <a:cubicBezTo>
                      <a:pt x="-86" y="324308"/>
                      <a:pt x="21907" y="353973"/>
                      <a:pt x="22383" y="365098"/>
                    </a:cubicBezTo>
                    <a:cubicBezTo>
                      <a:pt x="22860" y="376222"/>
                      <a:pt x="40092" y="386871"/>
                      <a:pt x="39235" y="403130"/>
                    </a:cubicBezTo>
                    <a:cubicBezTo>
                      <a:pt x="38379" y="419388"/>
                      <a:pt x="54373" y="444870"/>
                      <a:pt x="57039" y="448768"/>
                    </a:cubicBezTo>
                    <a:cubicBezTo>
                      <a:pt x="59705" y="452666"/>
                      <a:pt x="50851" y="463410"/>
                      <a:pt x="52564" y="475391"/>
                    </a:cubicBezTo>
                    <a:cubicBezTo>
                      <a:pt x="54278" y="487371"/>
                      <a:pt x="48565" y="491840"/>
                      <a:pt x="41044" y="491840"/>
                    </a:cubicBezTo>
                    <a:cubicBezTo>
                      <a:pt x="33523" y="491840"/>
                      <a:pt x="37902" y="504295"/>
                      <a:pt x="46376" y="505151"/>
                    </a:cubicBezTo>
                    <a:cubicBezTo>
                      <a:pt x="54849" y="506006"/>
                      <a:pt x="51707" y="511806"/>
                      <a:pt x="61038" y="518082"/>
                    </a:cubicBezTo>
                    <a:cubicBezTo>
                      <a:pt x="70368" y="524357"/>
                      <a:pt x="92552" y="522075"/>
                      <a:pt x="100169" y="522075"/>
                    </a:cubicBezTo>
                    <a:cubicBezTo>
                      <a:pt x="107785" y="522075"/>
                      <a:pt x="109689" y="510475"/>
                      <a:pt x="120162" y="510095"/>
                    </a:cubicBezTo>
                    <a:cubicBezTo>
                      <a:pt x="130635" y="509714"/>
                      <a:pt x="129683" y="506482"/>
                      <a:pt x="134348" y="500587"/>
                    </a:cubicBezTo>
                    <a:cubicBezTo>
                      <a:pt x="139013" y="494692"/>
                      <a:pt x="162339" y="496118"/>
                      <a:pt x="185951" y="497449"/>
                    </a:cubicBezTo>
                    <a:cubicBezTo>
                      <a:pt x="209563" y="498780"/>
                      <a:pt x="219655" y="491744"/>
                      <a:pt x="223273" y="481951"/>
                    </a:cubicBezTo>
                    <a:cubicBezTo>
                      <a:pt x="226891" y="472158"/>
                      <a:pt x="243266" y="473109"/>
                      <a:pt x="249931" y="466833"/>
                    </a:cubicBezTo>
                    <a:cubicBezTo>
                      <a:pt x="256596" y="460558"/>
                      <a:pt x="262308" y="460178"/>
                      <a:pt x="279731" y="461033"/>
                    </a:cubicBezTo>
                    <a:cubicBezTo>
                      <a:pt x="297154" y="461889"/>
                      <a:pt x="313054" y="452666"/>
                      <a:pt x="324098" y="448198"/>
                    </a:cubicBezTo>
                    <a:cubicBezTo>
                      <a:pt x="335142" y="443729"/>
                      <a:pt x="355707" y="445535"/>
                      <a:pt x="366370" y="442873"/>
                    </a:cubicBezTo>
                    <a:cubicBezTo>
                      <a:pt x="377033" y="440211"/>
                      <a:pt x="378748" y="456185"/>
                      <a:pt x="390743" y="454853"/>
                    </a:cubicBezTo>
                    <a:cubicBezTo>
                      <a:pt x="402740" y="453522"/>
                      <a:pt x="408167" y="458466"/>
                      <a:pt x="414356" y="457991"/>
                    </a:cubicBezTo>
                    <a:cubicBezTo>
                      <a:pt x="420544" y="457516"/>
                      <a:pt x="419687" y="462365"/>
                      <a:pt x="425875" y="463696"/>
                    </a:cubicBezTo>
                    <a:cubicBezTo>
                      <a:pt x="432064" y="465027"/>
                      <a:pt x="431207" y="470447"/>
                      <a:pt x="427208" y="476151"/>
                    </a:cubicBezTo>
                    <a:cubicBezTo>
                      <a:pt x="423210" y="481856"/>
                      <a:pt x="436729" y="481476"/>
                      <a:pt x="445012" y="493075"/>
                    </a:cubicBezTo>
                    <a:cubicBezTo>
                      <a:pt x="453295" y="504675"/>
                      <a:pt x="445488" y="506387"/>
                      <a:pt x="449868" y="515229"/>
                    </a:cubicBezTo>
                    <a:cubicBezTo>
                      <a:pt x="454248" y="524072"/>
                      <a:pt x="457485" y="521885"/>
                      <a:pt x="466339" y="509429"/>
                    </a:cubicBezTo>
                    <a:cubicBezTo>
                      <a:pt x="475194" y="496974"/>
                      <a:pt x="485380" y="505056"/>
                      <a:pt x="486333" y="494407"/>
                    </a:cubicBezTo>
                    <a:cubicBezTo>
                      <a:pt x="487285" y="483758"/>
                      <a:pt x="496996" y="471302"/>
                      <a:pt x="503280" y="476627"/>
                    </a:cubicBezTo>
                    <a:cubicBezTo>
                      <a:pt x="509564" y="481951"/>
                      <a:pt x="498805" y="484613"/>
                      <a:pt x="494807" y="505151"/>
                    </a:cubicBezTo>
                    <a:cubicBezTo>
                      <a:pt x="490807" y="525688"/>
                      <a:pt x="483667" y="514659"/>
                      <a:pt x="482334" y="520649"/>
                    </a:cubicBezTo>
                    <a:cubicBezTo>
                      <a:pt x="481001" y="526639"/>
                      <a:pt x="501376" y="529491"/>
                      <a:pt x="501376" y="518842"/>
                    </a:cubicBezTo>
                    <a:cubicBezTo>
                      <a:pt x="501376" y="508193"/>
                      <a:pt x="504993" y="503344"/>
                      <a:pt x="512515" y="513042"/>
                    </a:cubicBezTo>
                    <a:cubicBezTo>
                      <a:pt x="520036" y="522741"/>
                      <a:pt x="508040" y="530822"/>
                      <a:pt x="509849" y="535291"/>
                    </a:cubicBezTo>
                    <a:cubicBezTo>
                      <a:pt x="511658" y="539760"/>
                      <a:pt x="520036" y="533960"/>
                      <a:pt x="524511" y="534435"/>
                    </a:cubicBezTo>
                    <a:cubicBezTo>
                      <a:pt x="532413" y="535196"/>
                      <a:pt x="543553" y="552596"/>
                      <a:pt x="541363" y="561914"/>
                    </a:cubicBezTo>
                    <a:cubicBezTo>
                      <a:pt x="539173" y="571231"/>
                      <a:pt x="536984" y="580074"/>
                      <a:pt x="552026" y="587680"/>
                    </a:cubicBezTo>
                    <a:cubicBezTo>
                      <a:pt x="567069" y="595287"/>
                      <a:pt x="561547" y="596523"/>
                      <a:pt x="572496" y="596523"/>
                    </a:cubicBezTo>
                    <a:cubicBezTo>
                      <a:pt x="586909" y="598076"/>
                      <a:pt x="600763" y="602959"/>
                      <a:pt x="612960" y="610785"/>
                    </a:cubicBezTo>
                    <a:cubicBezTo>
                      <a:pt x="619148" y="616014"/>
                      <a:pt x="635143" y="606792"/>
                      <a:pt x="638285" y="596047"/>
                    </a:cubicBezTo>
                    <a:cubicBezTo>
                      <a:pt x="641427" y="585303"/>
                      <a:pt x="652947" y="596047"/>
                      <a:pt x="646758" y="599185"/>
                    </a:cubicBezTo>
                    <a:cubicBezTo>
                      <a:pt x="640570" y="602323"/>
                      <a:pt x="649805" y="611165"/>
                      <a:pt x="650281" y="605460"/>
                    </a:cubicBezTo>
                    <a:cubicBezTo>
                      <a:pt x="650757" y="599755"/>
                      <a:pt x="653423" y="594811"/>
                      <a:pt x="655613" y="601467"/>
                    </a:cubicBezTo>
                    <a:cubicBezTo>
                      <a:pt x="657803" y="608123"/>
                      <a:pt x="665800" y="608123"/>
                      <a:pt x="668942" y="613447"/>
                    </a:cubicBezTo>
                    <a:cubicBezTo>
                      <a:pt x="672084" y="618771"/>
                      <a:pt x="675607" y="622955"/>
                      <a:pt x="675607" y="618296"/>
                    </a:cubicBezTo>
                    <a:cubicBezTo>
                      <a:pt x="675607" y="613637"/>
                      <a:pt x="677416" y="609834"/>
                      <a:pt x="684461" y="607172"/>
                    </a:cubicBezTo>
                    <a:cubicBezTo>
                      <a:pt x="691556" y="603706"/>
                      <a:pt x="697998" y="599042"/>
                      <a:pt x="703503" y="593385"/>
                    </a:cubicBezTo>
                    <a:cubicBezTo>
                      <a:pt x="711024" y="587205"/>
                      <a:pt x="742157" y="585874"/>
                      <a:pt x="745299" y="585874"/>
                    </a:cubicBezTo>
                    <a:cubicBezTo>
                      <a:pt x="748441" y="585874"/>
                      <a:pt x="750154" y="559251"/>
                      <a:pt x="751963" y="545465"/>
                    </a:cubicBezTo>
                    <a:cubicBezTo>
                      <a:pt x="753772" y="531678"/>
                      <a:pt x="765293" y="529491"/>
                      <a:pt x="767102" y="514849"/>
                    </a:cubicBezTo>
                    <a:cubicBezTo>
                      <a:pt x="768911" y="500206"/>
                      <a:pt x="784430" y="473204"/>
                      <a:pt x="788428" y="471873"/>
                    </a:cubicBezTo>
                    <a:cubicBezTo>
                      <a:pt x="794863" y="470143"/>
                      <a:pt x="799608" y="464691"/>
                      <a:pt x="800425" y="458086"/>
                    </a:cubicBezTo>
                    <a:cubicBezTo>
                      <a:pt x="800425" y="449624"/>
                      <a:pt x="811088" y="440306"/>
                      <a:pt x="811088" y="430132"/>
                    </a:cubicBezTo>
                    <a:cubicBezTo>
                      <a:pt x="811088" y="419959"/>
                      <a:pt x="816800" y="407884"/>
                      <a:pt x="815944" y="404841"/>
                    </a:cubicBezTo>
                    <a:cubicBezTo>
                      <a:pt x="813004" y="398280"/>
                      <a:pt x="813841" y="390644"/>
                      <a:pt x="818133" y="384874"/>
                    </a:cubicBezTo>
                    <a:cubicBezTo>
                      <a:pt x="823846" y="377743"/>
                      <a:pt x="814515" y="369281"/>
                      <a:pt x="818133" y="366619"/>
                    </a:cubicBezTo>
                    <a:close/>
                    <a:moveTo>
                      <a:pt x="372750" y="19101"/>
                    </a:moveTo>
                    <a:cubicBezTo>
                      <a:pt x="371892" y="13776"/>
                      <a:pt x="340283" y="19956"/>
                      <a:pt x="347043" y="25376"/>
                    </a:cubicBezTo>
                    <a:cubicBezTo>
                      <a:pt x="351137" y="28894"/>
                      <a:pt x="373701" y="24425"/>
                      <a:pt x="372750" y="19101"/>
                    </a:cubicBezTo>
                    <a:close/>
                    <a:moveTo>
                      <a:pt x="472813" y="544609"/>
                    </a:moveTo>
                    <a:cubicBezTo>
                      <a:pt x="477669" y="549078"/>
                      <a:pt x="494140" y="547747"/>
                      <a:pt x="496806" y="541471"/>
                    </a:cubicBezTo>
                    <a:cubicBezTo>
                      <a:pt x="499472" y="535196"/>
                      <a:pt x="468434" y="540616"/>
                      <a:pt x="472813" y="544609"/>
                    </a:cubicBezTo>
                    <a:close/>
                    <a:moveTo>
                      <a:pt x="673702" y="668213"/>
                    </a:moveTo>
                    <a:cubicBezTo>
                      <a:pt x="661706" y="669544"/>
                      <a:pt x="643616" y="657279"/>
                      <a:pt x="639428" y="658705"/>
                    </a:cubicBezTo>
                    <a:cubicBezTo>
                      <a:pt x="635239" y="660131"/>
                      <a:pt x="655041" y="690652"/>
                      <a:pt x="648949" y="698639"/>
                    </a:cubicBezTo>
                    <a:cubicBezTo>
                      <a:pt x="642855" y="706626"/>
                      <a:pt x="667228" y="728399"/>
                      <a:pt x="675607" y="729730"/>
                    </a:cubicBezTo>
                    <a:cubicBezTo>
                      <a:pt x="683985" y="731061"/>
                      <a:pt x="680938" y="721268"/>
                      <a:pt x="686746" y="721744"/>
                    </a:cubicBezTo>
                    <a:cubicBezTo>
                      <a:pt x="692554" y="722219"/>
                      <a:pt x="690269" y="715943"/>
                      <a:pt x="691220" y="711570"/>
                    </a:cubicBezTo>
                    <a:cubicBezTo>
                      <a:pt x="692173" y="707196"/>
                      <a:pt x="697885" y="716419"/>
                      <a:pt x="702741" y="713757"/>
                    </a:cubicBezTo>
                    <a:cubicBezTo>
                      <a:pt x="707597" y="711095"/>
                      <a:pt x="701408" y="691983"/>
                      <a:pt x="708548" y="691983"/>
                    </a:cubicBezTo>
                    <a:cubicBezTo>
                      <a:pt x="715689" y="691983"/>
                      <a:pt x="709881" y="668974"/>
                      <a:pt x="707597" y="661368"/>
                    </a:cubicBezTo>
                    <a:cubicBezTo>
                      <a:pt x="705312" y="653761"/>
                      <a:pt x="685699" y="666692"/>
                      <a:pt x="673702" y="668023"/>
                    </a:cubicBezTo>
                    <a:close/>
                  </a:path>
                </a:pathLst>
              </a:custGeom>
              <a:solidFill>
                <a:srgbClr val="D9D6CE"/>
              </a:solidFill>
              <a:ln w="9525" cap="flat" cmpd="sng">
                <a:solidFill>
                  <a:srgbClr val="FFFFFF">
                    <a:alpha val="69411"/>
                  </a:srgbClr>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300"/>
                  <a:buFont typeface="Calibri"/>
                  <a:buNone/>
                </a:pPr>
                <a:endParaRPr sz="1300" b="1" i="0" u="none" strike="noStrike" cap="none">
                  <a:solidFill>
                    <a:srgbClr val="181717"/>
                  </a:solidFill>
                  <a:latin typeface="Calibri"/>
                  <a:ea typeface="Calibri"/>
                  <a:cs typeface="Calibri"/>
                  <a:sym typeface="Calibri"/>
                </a:endParaRPr>
              </a:p>
            </p:txBody>
          </p:sp>
          <p:sp>
            <p:nvSpPr>
              <p:cNvPr id="352" name="Google Shape;352;p2"/>
              <p:cNvSpPr/>
              <p:nvPr/>
            </p:nvSpPr>
            <p:spPr>
              <a:xfrm>
                <a:off x="19800394" y="9331165"/>
                <a:ext cx="561240" cy="695004"/>
              </a:xfrm>
              <a:custGeom>
                <a:avLst/>
                <a:gdLst/>
                <a:ahLst/>
                <a:cxnLst/>
                <a:rect l="l" t="t" r="r" b="b"/>
                <a:pathLst>
                  <a:path w="238020" h="294748" extrusionOk="0">
                    <a:moveTo>
                      <a:pt x="151371" y="145829"/>
                    </a:moveTo>
                    <a:cubicBezTo>
                      <a:pt x="145183" y="141360"/>
                      <a:pt x="141850" y="147636"/>
                      <a:pt x="135376" y="150678"/>
                    </a:cubicBezTo>
                    <a:cubicBezTo>
                      <a:pt x="128902" y="153721"/>
                      <a:pt x="124332" y="136036"/>
                      <a:pt x="116334" y="142692"/>
                    </a:cubicBezTo>
                    <a:cubicBezTo>
                      <a:pt x="108337" y="149347"/>
                      <a:pt x="115383" y="152200"/>
                      <a:pt x="106052" y="159996"/>
                    </a:cubicBezTo>
                    <a:cubicBezTo>
                      <a:pt x="96722" y="167793"/>
                      <a:pt x="100720" y="170645"/>
                      <a:pt x="89676" y="187950"/>
                    </a:cubicBezTo>
                    <a:cubicBezTo>
                      <a:pt x="78632" y="205254"/>
                      <a:pt x="40358" y="215048"/>
                      <a:pt x="34551" y="224366"/>
                    </a:cubicBezTo>
                    <a:cubicBezTo>
                      <a:pt x="28743" y="233683"/>
                      <a:pt x="9701" y="241195"/>
                      <a:pt x="9225" y="248326"/>
                    </a:cubicBezTo>
                    <a:cubicBezTo>
                      <a:pt x="8749" y="255457"/>
                      <a:pt x="-2866" y="260496"/>
                      <a:pt x="3894" y="270099"/>
                    </a:cubicBezTo>
                    <a:cubicBezTo>
                      <a:pt x="9225" y="277610"/>
                      <a:pt x="16270" y="272286"/>
                      <a:pt x="22078" y="278086"/>
                    </a:cubicBezTo>
                    <a:cubicBezTo>
                      <a:pt x="27886" y="283886"/>
                      <a:pt x="33694" y="278942"/>
                      <a:pt x="36359" y="283886"/>
                    </a:cubicBezTo>
                    <a:cubicBezTo>
                      <a:pt x="39025" y="288830"/>
                      <a:pt x="58543" y="288735"/>
                      <a:pt x="73205" y="275424"/>
                    </a:cubicBezTo>
                    <a:cubicBezTo>
                      <a:pt x="87867" y="262112"/>
                      <a:pt x="80727" y="255932"/>
                      <a:pt x="86534" y="252319"/>
                    </a:cubicBezTo>
                    <a:cubicBezTo>
                      <a:pt x="92342" y="248706"/>
                      <a:pt x="93199" y="238152"/>
                      <a:pt x="96722" y="231497"/>
                    </a:cubicBezTo>
                    <a:cubicBezTo>
                      <a:pt x="99842" y="222133"/>
                      <a:pt x="109215" y="216333"/>
                      <a:pt x="119000" y="217710"/>
                    </a:cubicBezTo>
                    <a:cubicBezTo>
                      <a:pt x="134995" y="217710"/>
                      <a:pt x="126522" y="214572"/>
                      <a:pt x="125665" y="207061"/>
                    </a:cubicBezTo>
                    <a:cubicBezTo>
                      <a:pt x="124808" y="199549"/>
                      <a:pt x="138994" y="198219"/>
                      <a:pt x="138994" y="188045"/>
                    </a:cubicBezTo>
                    <a:cubicBezTo>
                      <a:pt x="138994" y="177871"/>
                      <a:pt x="158036" y="169029"/>
                      <a:pt x="154513" y="161898"/>
                    </a:cubicBezTo>
                    <a:cubicBezTo>
                      <a:pt x="150990" y="154767"/>
                      <a:pt x="157655" y="150583"/>
                      <a:pt x="151371" y="145829"/>
                    </a:cubicBezTo>
                    <a:close/>
                    <a:moveTo>
                      <a:pt x="22935" y="298908"/>
                    </a:moveTo>
                    <a:cubicBezTo>
                      <a:pt x="26077" y="299764"/>
                      <a:pt x="36265" y="297102"/>
                      <a:pt x="30552" y="290066"/>
                    </a:cubicBezTo>
                    <a:cubicBezTo>
                      <a:pt x="24839" y="283030"/>
                      <a:pt x="15604" y="296817"/>
                      <a:pt x="22935" y="298908"/>
                    </a:cubicBezTo>
                    <a:close/>
                    <a:moveTo>
                      <a:pt x="223824" y="74519"/>
                    </a:moveTo>
                    <a:cubicBezTo>
                      <a:pt x="219826" y="81175"/>
                      <a:pt x="211828" y="72713"/>
                      <a:pt x="204783" y="72713"/>
                    </a:cubicBezTo>
                    <a:cubicBezTo>
                      <a:pt x="198537" y="73091"/>
                      <a:pt x="193166" y="68343"/>
                      <a:pt x="192786" y="62105"/>
                    </a:cubicBezTo>
                    <a:cubicBezTo>
                      <a:pt x="192758" y="61648"/>
                      <a:pt x="192758" y="61189"/>
                      <a:pt x="192786" y="60732"/>
                    </a:cubicBezTo>
                    <a:cubicBezTo>
                      <a:pt x="192787" y="54172"/>
                      <a:pt x="190978" y="44379"/>
                      <a:pt x="183837" y="44759"/>
                    </a:cubicBezTo>
                    <a:cubicBezTo>
                      <a:pt x="176697" y="45139"/>
                      <a:pt x="186122" y="52365"/>
                      <a:pt x="183837" y="55883"/>
                    </a:cubicBezTo>
                    <a:cubicBezTo>
                      <a:pt x="181552" y="59401"/>
                      <a:pt x="179362" y="51890"/>
                      <a:pt x="175839" y="51890"/>
                    </a:cubicBezTo>
                    <a:cubicBezTo>
                      <a:pt x="172317" y="51890"/>
                      <a:pt x="168223" y="47041"/>
                      <a:pt x="168223" y="38103"/>
                    </a:cubicBezTo>
                    <a:cubicBezTo>
                      <a:pt x="168223" y="29166"/>
                      <a:pt x="160702" y="30116"/>
                      <a:pt x="160702" y="19943"/>
                    </a:cubicBezTo>
                    <a:cubicBezTo>
                      <a:pt x="160702" y="9769"/>
                      <a:pt x="144706" y="1783"/>
                      <a:pt x="135852" y="1783"/>
                    </a:cubicBezTo>
                    <a:cubicBezTo>
                      <a:pt x="126998" y="1783"/>
                      <a:pt x="137566" y="17756"/>
                      <a:pt x="142041" y="23081"/>
                    </a:cubicBezTo>
                    <a:cubicBezTo>
                      <a:pt x="146515" y="28405"/>
                      <a:pt x="156227" y="33254"/>
                      <a:pt x="155846" y="37247"/>
                    </a:cubicBezTo>
                    <a:cubicBezTo>
                      <a:pt x="157228" y="44106"/>
                      <a:pt x="161636" y="49975"/>
                      <a:pt x="167842" y="53221"/>
                    </a:cubicBezTo>
                    <a:cubicBezTo>
                      <a:pt x="173174" y="55028"/>
                      <a:pt x="164700" y="70526"/>
                      <a:pt x="164700" y="82981"/>
                    </a:cubicBezTo>
                    <a:cubicBezTo>
                      <a:pt x="164700" y="95437"/>
                      <a:pt x="155179" y="93155"/>
                      <a:pt x="148229" y="101141"/>
                    </a:cubicBezTo>
                    <a:cubicBezTo>
                      <a:pt x="141279" y="109128"/>
                      <a:pt x="165176" y="117115"/>
                      <a:pt x="174888" y="125102"/>
                    </a:cubicBezTo>
                    <a:cubicBezTo>
                      <a:pt x="184598" y="133089"/>
                      <a:pt x="166509" y="152770"/>
                      <a:pt x="169175" y="157049"/>
                    </a:cubicBezTo>
                    <a:cubicBezTo>
                      <a:pt x="170508" y="159331"/>
                      <a:pt x="177173" y="162468"/>
                      <a:pt x="187360" y="159806"/>
                    </a:cubicBezTo>
                    <a:cubicBezTo>
                      <a:pt x="197547" y="157144"/>
                      <a:pt x="202498" y="134895"/>
                      <a:pt x="209638" y="128715"/>
                    </a:cubicBezTo>
                    <a:cubicBezTo>
                      <a:pt x="216779" y="122534"/>
                      <a:pt x="212209" y="112741"/>
                      <a:pt x="215827" y="107797"/>
                    </a:cubicBezTo>
                    <a:cubicBezTo>
                      <a:pt x="219445" y="102853"/>
                      <a:pt x="224205" y="103424"/>
                      <a:pt x="229156" y="103424"/>
                    </a:cubicBezTo>
                    <a:cubicBezTo>
                      <a:pt x="234107" y="103424"/>
                      <a:pt x="231346" y="91443"/>
                      <a:pt x="237534" y="91443"/>
                    </a:cubicBezTo>
                    <a:cubicBezTo>
                      <a:pt x="243723" y="91443"/>
                      <a:pt x="240676" y="82981"/>
                      <a:pt x="244294" y="73663"/>
                    </a:cubicBezTo>
                    <a:cubicBezTo>
                      <a:pt x="247912" y="64345"/>
                      <a:pt x="227823" y="67673"/>
                      <a:pt x="223824" y="74519"/>
                    </a:cubicBezTo>
                    <a:close/>
                  </a:path>
                </a:pathLst>
              </a:custGeom>
              <a:solidFill>
                <a:srgbClr val="413408">
                  <a:alpha val="20000"/>
                </a:srgbClr>
              </a:solidFill>
              <a:ln w="9525" cap="flat" cmpd="sng">
                <a:solidFill>
                  <a:srgbClr val="FFFFFF">
                    <a:alpha val="69411"/>
                  </a:srgbClr>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300"/>
                  <a:buFont typeface="Calibri"/>
                  <a:buNone/>
                </a:pPr>
                <a:endParaRPr sz="1300" b="1" i="0" u="none" strike="noStrike" cap="none">
                  <a:solidFill>
                    <a:srgbClr val="181717"/>
                  </a:solidFill>
                  <a:latin typeface="Calibri"/>
                  <a:ea typeface="Calibri"/>
                  <a:cs typeface="Calibri"/>
                  <a:sym typeface="Calibri"/>
                </a:endParaRPr>
              </a:p>
            </p:txBody>
          </p:sp>
          <p:sp>
            <p:nvSpPr>
              <p:cNvPr id="353" name="Google Shape;353;p2"/>
              <p:cNvSpPr/>
              <p:nvPr/>
            </p:nvSpPr>
            <p:spPr>
              <a:xfrm>
                <a:off x="20318151" y="8389320"/>
                <a:ext cx="112248" cy="89677"/>
              </a:xfrm>
              <a:custGeom>
                <a:avLst/>
                <a:gdLst/>
                <a:ahLst/>
                <a:cxnLst/>
                <a:rect l="l" t="t" r="r" b="b"/>
                <a:pathLst>
                  <a:path w="47604" h="38032" extrusionOk="0">
                    <a:moveTo>
                      <a:pt x="2721" y="38392"/>
                    </a:moveTo>
                    <a:cubicBezTo>
                      <a:pt x="10242" y="45523"/>
                      <a:pt x="25381" y="45047"/>
                      <a:pt x="25857" y="32211"/>
                    </a:cubicBezTo>
                    <a:cubicBezTo>
                      <a:pt x="26333" y="19376"/>
                      <a:pt x="-3848" y="32021"/>
                      <a:pt x="2721" y="38392"/>
                    </a:cubicBezTo>
                    <a:close/>
                    <a:moveTo>
                      <a:pt x="30332" y="14812"/>
                    </a:moveTo>
                    <a:cubicBezTo>
                      <a:pt x="35187" y="16618"/>
                      <a:pt x="51182" y="11294"/>
                      <a:pt x="51182" y="3782"/>
                    </a:cubicBezTo>
                    <a:cubicBezTo>
                      <a:pt x="51182" y="-3729"/>
                      <a:pt x="23096" y="12149"/>
                      <a:pt x="30522" y="14812"/>
                    </a:cubicBezTo>
                    <a:close/>
                  </a:path>
                </a:pathLst>
              </a:custGeom>
              <a:solidFill>
                <a:srgbClr val="413408">
                  <a:alpha val="20000"/>
                </a:srgbClr>
              </a:solidFill>
              <a:ln w="9525" cap="flat" cmpd="sng">
                <a:solidFill>
                  <a:srgbClr val="FFFFFF">
                    <a:alpha val="69411"/>
                  </a:srgbClr>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300"/>
                  <a:buFont typeface="Calibri"/>
                  <a:buNone/>
                </a:pPr>
                <a:endParaRPr sz="1300" b="1" i="0" u="none" strike="noStrike" cap="none">
                  <a:solidFill>
                    <a:srgbClr val="181717"/>
                  </a:solidFill>
                  <a:latin typeface="Calibri"/>
                  <a:ea typeface="Calibri"/>
                  <a:cs typeface="Calibri"/>
                  <a:sym typeface="Calibri"/>
                </a:endParaRPr>
              </a:p>
            </p:txBody>
          </p:sp>
          <p:sp>
            <p:nvSpPr>
              <p:cNvPr id="354" name="Google Shape;354;p2"/>
              <p:cNvSpPr/>
              <p:nvPr/>
            </p:nvSpPr>
            <p:spPr>
              <a:xfrm>
                <a:off x="19687463" y="8587059"/>
                <a:ext cx="134697" cy="89677"/>
              </a:xfrm>
              <a:custGeom>
                <a:avLst/>
                <a:gdLst/>
                <a:ahLst/>
                <a:cxnLst/>
                <a:rect l="l" t="t" r="r" b="b"/>
                <a:pathLst>
                  <a:path w="57124" h="38032" extrusionOk="0">
                    <a:moveTo>
                      <a:pt x="1802" y="2642"/>
                    </a:moveTo>
                    <a:cubicBezTo>
                      <a:pt x="564" y="-4774"/>
                      <a:pt x="67020" y="38107"/>
                      <a:pt x="59879" y="42861"/>
                    </a:cubicBezTo>
                    <a:cubicBezTo>
                      <a:pt x="52738" y="47615"/>
                      <a:pt x="3040" y="9773"/>
                      <a:pt x="1802" y="2642"/>
                    </a:cubicBezTo>
                    <a:close/>
                  </a:path>
                </a:pathLst>
              </a:custGeom>
              <a:solidFill>
                <a:srgbClr val="413408">
                  <a:alpha val="20000"/>
                </a:srgbClr>
              </a:solidFill>
              <a:ln w="9525" cap="flat" cmpd="sng">
                <a:solidFill>
                  <a:srgbClr val="FFFFFF">
                    <a:alpha val="69411"/>
                  </a:srgbClr>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300"/>
                  <a:buFont typeface="Calibri"/>
                  <a:buNone/>
                </a:pPr>
                <a:endParaRPr sz="1300" b="1" i="0" u="none" strike="noStrike" cap="none">
                  <a:solidFill>
                    <a:srgbClr val="181717"/>
                  </a:solidFill>
                  <a:latin typeface="Calibri"/>
                  <a:ea typeface="Calibri"/>
                  <a:cs typeface="Calibri"/>
                  <a:sym typeface="Calibri"/>
                </a:endParaRPr>
              </a:p>
            </p:txBody>
          </p:sp>
          <p:sp>
            <p:nvSpPr>
              <p:cNvPr id="355" name="Google Shape;355;p2"/>
              <p:cNvSpPr/>
              <p:nvPr/>
            </p:nvSpPr>
            <p:spPr>
              <a:xfrm>
                <a:off x="16419123" y="7327955"/>
                <a:ext cx="2155160" cy="762262"/>
              </a:xfrm>
              <a:custGeom>
                <a:avLst/>
                <a:gdLst/>
                <a:ahLst/>
                <a:cxnLst/>
                <a:rect l="l" t="t" r="r" b="b"/>
                <a:pathLst>
                  <a:path w="913998" h="323272" extrusionOk="0">
                    <a:moveTo>
                      <a:pt x="65266" y="138239"/>
                    </a:moveTo>
                    <a:cubicBezTo>
                      <a:pt x="64124" y="141091"/>
                      <a:pt x="70598" y="152976"/>
                      <a:pt x="74787" y="149458"/>
                    </a:cubicBezTo>
                    <a:cubicBezTo>
                      <a:pt x="78976" y="145940"/>
                      <a:pt x="69074" y="128826"/>
                      <a:pt x="65266" y="138239"/>
                    </a:cubicBezTo>
                    <a:close/>
                    <a:moveTo>
                      <a:pt x="259110" y="174274"/>
                    </a:moveTo>
                    <a:cubicBezTo>
                      <a:pt x="259110" y="168949"/>
                      <a:pt x="243782" y="171517"/>
                      <a:pt x="248447" y="179028"/>
                    </a:cubicBezTo>
                    <a:cubicBezTo>
                      <a:pt x="253112" y="186539"/>
                      <a:pt x="259110" y="179598"/>
                      <a:pt x="259110" y="174274"/>
                    </a:cubicBezTo>
                    <a:close/>
                    <a:moveTo>
                      <a:pt x="36228" y="87371"/>
                    </a:moveTo>
                    <a:cubicBezTo>
                      <a:pt x="35085" y="93266"/>
                      <a:pt x="41559" y="110475"/>
                      <a:pt x="48700" y="103344"/>
                    </a:cubicBezTo>
                    <a:cubicBezTo>
                      <a:pt x="55841" y="96213"/>
                      <a:pt x="37751" y="81476"/>
                      <a:pt x="36228" y="87371"/>
                    </a:cubicBezTo>
                    <a:close/>
                    <a:moveTo>
                      <a:pt x="483706" y="188631"/>
                    </a:moveTo>
                    <a:cubicBezTo>
                      <a:pt x="492656" y="189202"/>
                      <a:pt x="491418" y="202228"/>
                      <a:pt x="489704" y="209834"/>
                    </a:cubicBezTo>
                    <a:cubicBezTo>
                      <a:pt x="487990" y="217440"/>
                      <a:pt x="484277" y="235886"/>
                      <a:pt x="492084" y="232938"/>
                    </a:cubicBezTo>
                    <a:cubicBezTo>
                      <a:pt x="501605" y="229420"/>
                      <a:pt x="507413" y="217535"/>
                      <a:pt x="501605" y="213447"/>
                    </a:cubicBezTo>
                    <a:cubicBezTo>
                      <a:pt x="495797" y="209359"/>
                      <a:pt x="496940" y="183211"/>
                      <a:pt x="499225" y="176746"/>
                    </a:cubicBezTo>
                    <a:cubicBezTo>
                      <a:pt x="501510" y="170281"/>
                      <a:pt x="517695" y="174940"/>
                      <a:pt x="512269" y="185018"/>
                    </a:cubicBezTo>
                    <a:cubicBezTo>
                      <a:pt x="506842" y="195097"/>
                      <a:pt x="522361" y="193860"/>
                      <a:pt x="522361" y="205175"/>
                    </a:cubicBezTo>
                    <a:cubicBezTo>
                      <a:pt x="522361" y="216490"/>
                      <a:pt x="531310" y="210499"/>
                      <a:pt x="540736" y="207552"/>
                    </a:cubicBezTo>
                    <a:cubicBezTo>
                      <a:pt x="550161" y="204605"/>
                      <a:pt x="548448" y="199185"/>
                      <a:pt x="541974" y="192149"/>
                    </a:cubicBezTo>
                    <a:cubicBezTo>
                      <a:pt x="535500" y="185113"/>
                      <a:pt x="546639" y="174940"/>
                      <a:pt x="537784" y="169044"/>
                    </a:cubicBezTo>
                    <a:cubicBezTo>
                      <a:pt x="528930" y="163150"/>
                      <a:pt x="522932" y="154212"/>
                      <a:pt x="531310" y="152501"/>
                    </a:cubicBezTo>
                    <a:cubicBezTo>
                      <a:pt x="539688" y="150789"/>
                      <a:pt x="564443" y="136527"/>
                      <a:pt x="561491" y="130632"/>
                    </a:cubicBezTo>
                    <a:cubicBezTo>
                      <a:pt x="558540" y="124737"/>
                      <a:pt x="523408" y="131773"/>
                      <a:pt x="520646" y="142422"/>
                    </a:cubicBezTo>
                    <a:cubicBezTo>
                      <a:pt x="517886" y="153071"/>
                      <a:pt x="492751" y="141186"/>
                      <a:pt x="495702" y="122931"/>
                    </a:cubicBezTo>
                    <a:cubicBezTo>
                      <a:pt x="498653" y="104675"/>
                      <a:pt x="547876" y="101633"/>
                      <a:pt x="562348" y="108098"/>
                    </a:cubicBezTo>
                    <a:cubicBezTo>
                      <a:pt x="576820" y="114564"/>
                      <a:pt x="591958" y="97449"/>
                      <a:pt x="597290" y="87371"/>
                    </a:cubicBezTo>
                    <a:cubicBezTo>
                      <a:pt x="602621" y="77292"/>
                      <a:pt x="586055" y="89177"/>
                      <a:pt x="575963" y="95643"/>
                    </a:cubicBezTo>
                    <a:cubicBezTo>
                      <a:pt x="565870" y="102108"/>
                      <a:pt x="539307" y="95072"/>
                      <a:pt x="525597" y="90318"/>
                    </a:cubicBezTo>
                    <a:cubicBezTo>
                      <a:pt x="511887" y="85564"/>
                      <a:pt x="512554" y="98590"/>
                      <a:pt x="501320" y="100397"/>
                    </a:cubicBezTo>
                    <a:cubicBezTo>
                      <a:pt x="490085" y="102203"/>
                      <a:pt x="492465" y="127019"/>
                      <a:pt x="487134" y="129967"/>
                    </a:cubicBezTo>
                    <a:cubicBezTo>
                      <a:pt x="481802" y="132914"/>
                      <a:pt x="481802" y="151265"/>
                      <a:pt x="471139" y="168474"/>
                    </a:cubicBezTo>
                    <a:cubicBezTo>
                      <a:pt x="460475" y="185684"/>
                      <a:pt x="474757" y="187870"/>
                      <a:pt x="483611" y="188536"/>
                    </a:cubicBezTo>
                    <a:close/>
                    <a:moveTo>
                      <a:pt x="212934" y="203939"/>
                    </a:moveTo>
                    <a:cubicBezTo>
                      <a:pt x="213340" y="196960"/>
                      <a:pt x="214326" y="190027"/>
                      <a:pt x="215886" y="183211"/>
                    </a:cubicBezTo>
                    <a:cubicBezTo>
                      <a:pt x="215886" y="179123"/>
                      <a:pt x="218837" y="177317"/>
                      <a:pt x="224169" y="178553"/>
                    </a:cubicBezTo>
                    <a:cubicBezTo>
                      <a:pt x="229500" y="179789"/>
                      <a:pt x="228929" y="167238"/>
                      <a:pt x="224835" y="166097"/>
                    </a:cubicBezTo>
                    <a:cubicBezTo>
                      <a:pt x="220741" y="164956"/>
                      <a:pt x="218266" y="150124"/>
                      <a:pt x="208174" y="150124"/>
                    </a:cubicBezTo>
                    <a:cubicBezTo>
                      <a:pt x="198082" y="150124"/>
                      <a:pt x="199891" y="158396"/>
                      <a:pt x="205794" y="158966"/>
                    </a:cubicBezTo>
                    <a:cubicBezTo>
                      <a:pt x="211696" y="159536"/>
                      <a:pt x="215314" y="164290"/>
                      <a:pt x="213505" y="168474"/>
                    </a:cubicBezTo>
                    <a:cubicBezTo>
                      <a:pt x="211696" y="172658"/>
                      <a:pt x="209412" y="164290"/>
                      <a:pt x="201128" y="164956"/>
                    </a:cubicBezTo>
                    <a:cubicBezTo>
                      <a:pt x="192845" y="165622"/>
                      <a:pt x="198176" y="154878"/>
                      <a:pt x="188656" y="154212"/>
                    </a:cubicBezTo>
                    <a:cubicBezTo>
                      <a:pt x="179135" y="153547"/>
                      <a:pt x="180944" y="136527"/>
                      <a:pt x="170852" y="136527"/>
                    </a:cubicBezTo>
                    <a:cubicBezTo>
                      <a:pt x="160760" y="136527"/>
                      <a:pt x="160188" y="128255"/>
                      <a:pt x="166758" y="122265"/>
                    </a:cubicBezTo>
                    <a:cubicBezTo>
                      <a:pt x="173327" y="116275"/>
                      <a:pt x="156666" y="111046"/>
                      <a:pt x="156666" y="103915"/>
                    </a:cubicBezTo>
                    <a:cubicBezTo>
                      <a:pt x="156666" y="96784"/>
                      <a:pt x="146003" y="100967"/>
                      <a:pt x="146003" y="95072"/>
                    </a:cubicBezTo>
                    <a:cubicBezTo>
                      <a:pt x="146003" y="89177"/>
                      <a:pt x="141242" y="92125"/>
                      <a:pt x="135911" y="84994"/>
                    </a:cubicBezTo>
                    <a:cubicBezTo>
                      <a:pt x="130579" y="77863"/>
                      <a:pt x="128199" y="84423"/>
                      <a:pt x="123438" y="79099"/>
                    </a:cubicBezTo>
                    <a:cubicBezTo>
                      <a:pt x="118678" y="73774"/>
                      <a:pt x="112204" y="70827"/>
                      <a:pt x="108110" y="72633"/>
                    </a:cubicBezTo>
                    <a:cubicBezTo>
                      <a:pt x="104016" y="74440"/>
                      <a:pt x="94400" y="64932"/>
                      <a:pt x="90877" y="55424"/>
                    </a:cubicBezTo>
                    <a:cubicBezTo>
                      <a:pt x="88021" y="47912"/>
                      <a:pt x="60696" y="35267"/>
                      <a:pt x="57078" y="25283"/>
                    </a:cubicBezTo>
                    <a:cubicBezTo>
                      <a:pt x="53460" y="15300"/>
                      <a:pt x="44034" y="11021"/>
                      <a:pt x="28516" y="11687"/>
                    </a:cubicBezTo>
                    <a:cubicBezTo>
                      <a:pt x="12997" y="12352"/>
                      <a:pt x="6237" y="-4001"/>
                      <a:pt x="2428" y="3985"/>
                    </a:cubicBezTo>
                    <a:cubicBezTo>
                      <a:pt x="-2237" y="14064"/>
                      <a:pt x="19661" y="36503"/>
                      <a:pt x="29753" y="42017"/>
                    </a:cubicBezTo>
                    <a:cubicBezTo>
                      <a:pt x="39845" y="47532"/>
                      <a:pt x="45082" y="69210"/>
                      <a:pt x="56983" y="70541"/>
                    </a:cubicBezTo>
                    <a:cubicBezTo>
                      <a:pt x="68884" y="71872"/>
                      <a:pt x="70027" y="108573"/>
                      <a:pt x="78881" y="110760"/>
                    </a:cubicBezTo>
                    <a:cubicBezTo>
                      <a:pt x="87735" y="112947"/>
                      <a:pt x="106777" y="141566"/>
                      <a:pt x="109728" y="156874"/>
                    </a:cubicBezTo>
                    <a:cubicBezTo>
                      <a:pt x="112680" y="172182"/>
                      <a:pt x="132197" y="179979"/>
                      <a:pt x="138291" y="191293"/>
                    </a:cubicBezTo>
                    <a:cubicBezTo>
                      <a:pt x="144384" y="202608"/>
                      <a:pt x="170852" y="217916"/>
                      <a:pt x="174470" y="222575"/>
                    </a:cubicBezTo>
                    <a:cubicBezTo>
                      <a:pt x="178088" y="227234"/>
                      <a:pt x="181515" y="237978"/>
                      <a:pt x="183991" y="232653"/>
                    </a:cubicBezTo>
                    <a:cubicBezTo>
                      <a:pt x="186466" y="227329"/>
                      <a:pt x="199414" y="232653"/>
                      <a:pt x="205317" y="233319"/>
                    </a:cubicBezTo>
                    <a:cubicBezTo>
                      <a:pt x="211220" y="233984"/>
                      <a:pt x="213410" y="212116"/>
                      <a:pt x="212839" y="203844"/>
                    </a:cubicBezTo>
                    <a:close/>
                    <a:moveTo>
                      <a:pt x="665649" y="108859"/>
                    </a:moveTo>
                    <a:cubicBezTo>
                      <a:pt x="678692" y="110095"/>
                      <a:pt x="672790" y="102393"/>
                      <a:pt x="672790" y="94121"/>
                    </a:cubicBezTo>
                    <a:cubicBezTo>
                      <a:pt x="672790" y="85849"/>
                      <a:pt x="660889" y="92885"/>
                      <a:pt x="660889" y="88797"/>
                    </a:cubicBezTo>
                    <a:cubicBezTo>
                      <a:pt x="660889" y="84708"/>
                      <a:pt x="656604" y="68355"/>
                      <a:pt x="647083" y="81381"/>
                    </a:cubicBezTo>
                    <a:cubicBezTo>
                      <a:pt x="637562" y="94407"/>
                      <a:pt x="650130" y="126544"/>
                      <a:pt x="657746" y="125212"/>
                    </a:cubicBezTo>
                    <a:cubicBezTo>
                      <a:pt x="665363" y="123881"/>
                      <a:pt x="652510" y="108003"/>
                      <a:pt x="665554" y="109144"/>
                    </a:cubicBezTo>
                    <a:close/>
                    <a:moveTo>
                      <a:pt x="617092" y="182831"/>
                    </a:moveTo>
                    <a:cubicBezTo>
                      <a:pt x="619473" y="192339"/>
                      <a:pt x="636134" y="197664"/>
                      <a:pt x="641371" y="189392"/>
                    </a:cubicBezTo>
                    <a:cubicBezTo>
                      <a:pt x="646607" y="181120"/>
                      <a:pt x="614236" y="172182"/>
                      <a:pt x="616998" y="183116"/>
                    </a:cubicBezTo>
                    <a:close/>
                    <a:moveTo>
                      <a:pt x="570250" y="282856"/>
                    </a:moveTo>
                    <a:cubicBezTo>
                      <a:pt x="554255" y="280574"/>
                      <a:pt x="543592" y="292364"/>
                      <a:pt x="527597" y="286469"/>
                    </a:cubicBezTo>
                    <a:cubicBezTo>
                      <a:pt x="511602" y="280574"/>
                      <a:pt x="487705" y="286469"/>
                      <a:pt x="490276" y="291793"/>
                    </a:cubicBezTo>
                    <a:cubicBezTo>
                      <a:pt x="492846" y="297118"/>
                      <a:pt x="506842" y="297118"/>
                      <a:pt x="522837" y="297688"/>
                    </a:cubicBezTo>
                    <a:cubicBezTo>
                      <a:pt x="538832" y="298258"/>
                      <a:pt x="553113" y="289416"/>
                      <a:pt x="563776" y="288846"/>
                    </a:cubicBezTo>
                    <a:cubicBezTo>
                      <a:pt x="574439" y="288275"/>
                      <a:pt x="586150" y="285518"/>
                      <a:pt x="570155" y="283141"/>
                    </a:cubicBezTo>
                    <a:close/>
                    <a:moveTo>
                      <a:pt x="697067" y="174559"/>
                    </a:moveTo>
                    <a:cubicBezTo>
                      <a:pt x="681644" y="169805"/>
                      <a:pt x="655366" y="173894"/>
                      <a:pt x="657937" y="181690"/>
                    </a:cubicBezTo>
                    <a:cubicBezTo>
                      <a:pt x="660507" y="189487"/>
                      <a:pt x="672790" y="185874"/>
                      <a:pt x="685262" y="185874"/>
                    </a:cubicBezTo>
                    <a:cubicBezTo>
                      <a:pt x="697734" y="185874"/>
                      <a:pt x="704303" y="194716"/>
                      <a:pt x="710682" y="194716"/>
                    </a:cubicBezTo>
                    <a:cubicBezTo>
                      <a:pt x="717061" y="194716"/>
                      <a:pt x="712396" y="179598"/>
                      <a:pt x="696972" y="174844"/>
                    </a:cubicBezTo>
                    <a:close/>
                    <a:moveTo>
                      <a:pt x="384785" y="276390"/>
                    </a:moveTo>
                    <a:cubicBezTo>
                      <a:pt x="384214" y="269259"/>
                      <a:pt x="361078" y="275820"/>
                      <a:pt x="349844" y="271066"/>
                    </a:cubicBezTo>
                    <a:cubicBezTo>
                      <a:pt x="338608" y="266312"/>
                      <a:pt x="362316" y="262223"/>
                      <a:pt x="369932" y="257374"/>
                    </a:cubicBezTo>
                    <a:cubicBezTo>
                      <a:pt x="377549" y="252525"/>
                      <a:pt x="365267" y="250909"/>
                      <a:pt x="346320" y="256899"/>
                    </a:cubicBezTo>
                    <a:cubicBezTo>
                      <a:pt x="327374" y="262889"/>
                      <a:pt x="305381" y="243873"/>
                      <a:pt x="304810" y="252144"/>
                    </a:cubicBezTo>
                    <a:cubicBezTo>
                      <a:pt x="304238" y="260417"/>
                      <a:pt x="270440" y="248532"/>
                      <a:pt x="262157" y="242637"/>
                    </a:cubicBezTo>
                    <a:cubicBezTo>
                      <a:pt x="253874" y="236742"/>
                      <a:pt x="221884" y="229040"/>
                      <a:pt x="215314" y="240260"/>
                    </a:cubicBezTo>
                    <a:cubicBezTo>
                      <a:pt x="208745" y="251479"/>
                      <a:pt x="203127" y="241401"/>
                      <a:pt x="205794" y="252144"/>
                    </a:cubicBezTo>
                    <a:cubicBezTo>
                      <a:pt x="207603" y="259181"/>
                      <a:pt x="215314" y="255092"/>
                      <a:pt x="220646" y="255092"/>
                    </a:cubicBezTo>
                    <a:cubicBezTo>
                      <a:pt x="225978" y="255092"/>
                      <a:pt x="223597" y="265171"/>
                      <a:pt x="231309" y="266312"/>
                    </a:cubicBezTo>
                    <a:cubicBezTo>
                      <a:pt x="239021" y="267453"/>
                      <a:pt x="264537" y="274584"/>
                      <a:pt x="266822" y="269259"/>
                    </a:cubicBezTo>
                    <a:cubicBezTo>
                      <a:pt x="269107" y="263935"/>
                      <a:pt x="292909" y="269259"/>
                      <a:pt x="304905" y="278767"/>
                    </a:cubicBezTo>
                    <a:cubicBezTo>
                      <a:pt x="316901" y="288275"/>
                      <a:pt x="344035" y="288846"/>
                      <a:pt x="354699" y="287039"/>
                    </a:cubicBezTo>
                    <a:cubicBezTo>
                      <a:pt x="365362" y="285233"/>
                      <a:pt x="377168" y="294170"/>
                      <a:pt x="381357" y="288180"/>
                    </a:cubicBezTo>
                    <a:cubicBezTo>
                      <a:pt x="385547" y="282190"/>
                      <a:pt x="393163" y="297688"/>
                      <a:pt x="405064" y="288846"/>
                    </a:cubicBezTo>
                    <a:cubicBezTo>
                      <a:pt x="416965" y="280003"/>
                      <a:pt x="385261" y="283806"/>
                      <a:pt x="384690" y="276675"/>
                    </a:cubicBezTo>
                    <a:close/>
                    <a:moveTo>
                      <a:pt x="851305" y="147366"/>
                    </a:moveTo>
                    <a:cubicBezTo>
                      <a:pt x="842451" y="147937"/>
                      <a:pt x="841213" y="163340"/>
                      <a:pt x="833596" y="163340"/>
                    </a:cubicBezTo>
                    <a:cubicBezTo>
                      <a:pt x="825979" y="163340"/>
                      <a:pt x="815221" y="179313"/>
                      <a:pt x="800939" y="184067"/>
                    </a:cubicBezTo>
                    <a:cubicBezTo>
                      <a:pt x="786658" y="188821"/>
                      <a:pt x="786182" y="143278"/>
                      <a:pt x="779613" y="134340"/>
                    </a:cubicBezTo>
                    <a:cubicBezTo>
                      <a:pt x="773043" y="125403"/>
                      <a:pt x="737531" y="118367"/>
                      <a:pt x="734008" y="128445"/>
                    </a:cubicBezTo>
                    <a:cubicBezTo>
                      <a:pt x="730486" y="138524"/>
                      <a:pt x="718109" y="133199"/>
                      <a:pt x="716776" y="141471"/>
                    </a:cubicBezTo>
                    <a:cubicBezTo>
                      <a:pt x="715443" y="149743"/>
                      <a:pt x="719822" y="146796"/>
                      <a:pt x="727439" y="146796"/>
                    </a:cubicBezTo>
                    <a:cubicBezTo>
                      <a:pt x="735055" y="146796"/>
                      <a:pt x="735151" y="152691"/>
                      <a:pt x="738769" y="160392"/>
                    </a:cubicBezTo>
                    <a:cubicBezTo>
                      <a:pt x="742387" y="168094"/>
                      <a:pt x="763618" y="162769"/>
                      <a:pt x="770759" y="162199"/>
                    </a:cubicBezTo>
                    <a:cubicBezTo>
                      <a:pt x="777899" y="161628"/>
                      <a:pt x="779042" y="171707"/>
                      <a:pt x="768950" y="168094"/>
                    </a:cubicBezTo>
                    <a:cubicBezTo>
                      <a:pt x="758858" y="164481"/>
                      <a:pt x="758858" y="172848"/>
                      <a:pt x="751812" y="171041"/>
                    </a:cubicBezTo>
                    <a:cubicBezTo>
                      <a:pt x="744767" y="169235"/>
                      <a:pt x="735151" y="169805"/>
                      <a:pt x="739911" y="173989"/>
                    </a:cubicBezTo>
                    <a:cubicBezTo>
                      <a:pt x="744672" y="178172"/>
                      <a:pt x="751812" y="182451"/>
                      <a:pt x="751812" y="191959"/>
                    </a:cubicBezTo>
                    <a:cubicBezTo>
                      <a:pt x="751812" y="201467"/>
                      <a:pt x="765427" y="199660"/>
                      <a:pt x="765427" y="191959"/>
                    </a:cubicBezTo>
                    <a:cubicBezTo>
                      <a:pt x="765427" y="184257"/>
                      <a:pt x="772568" y="194336"/>
                      <a:pt x="786182" y="197854"/>
                    </a:cubicBezTo>
                    <a:cubicBezTo>
                      <a:pt x="799797" y="201372"/>
                      <a:pt x="790371" y="206696"/>
                      <a:pt x="803986" y="207362"/>
                    </a:cubicBezTo>
                    <a:cubicBezTo>
                      <a:pt x="823905" y="209838"/>
                      <a:pt x="843078" y="216479"/>
                      <a:pt x="860254" y="226853"/>
                    </a:cubicBezTo>
                    <a:cubicBezTo>
                      <a:pt x="872155" y="235696"/>
                      <a:pt x="863777" y="241686"/>
                      <a:pt x="871489" y="249958"/>
                    </a:cubicBezTo>
                    <a:cubicBezTo>
                      <a:pt x="879201" y="258230"/>
                      <a:pt x="881581" y="267738"/>
                      <a:pt x="870918" y="267738"/>
                    </a:cubicBezTo>
                    <a:cubicBezTo>
                      <a:pt x="860254" y="267738"/>
                      <a:pt x="849020" y="278292"/>
                      <a:pt x="851876" y="283711"/>
                    </a:cubicBezTo>
                    <a:cubicBezTo>
                      <a:pt x="854732" y="289131"/>
                      <a:pt x="889959" y="281334"/>
                      <a:pt x="898052" y="281334"/>
                    </a:cubicBezTo>
                    <a:cubicBezTo>
                      <a:pt x="903479" y="281334"/>
                      <a:pt x="909001" y="290842"/>
                      <a:pt x="919378" y="297878"/>
                    </a:cubicBezTo>
                    <a:lnTo>
                      <a:pt x="919378" y="171707"/>
                    </a:lnTo>
                    <a:cubicBezTo>
                      <a:pt x="894624" y="163435"/>
                      <a:pt x="858350" y="147176"/>
                      <a:pt x="851019" y="147651"/>
                    </a:cubicBezTo>
                    <a:close/>
                    <a:moveTo>
                      <a:pt x="594814" y="297403"/>
                    </a:moveTo>
                    <a:cubicBezTo>
                      <a:pt x="592805" y="298639"/>
                      <a:pt x="590623" y="299568"/>
                      <a:pt x="588340" y="300160"/>
                    </a:cubicBezTo>
                    <a:cubicBezTo>
                      <a:pt x="587771" y="302249"/>
                      <a:pt x="586765" y="304193"/>
                      <a:pt x="585388" y="305865"/>
                    </a:cubicBezTo>
                    <a:cubicBezTo>
                      <a:pt x="583675" y="307101"/>
                      <a:pt x="580818" y="304534"/>
                      <a:pt x="578819" y="302252"/>
                    </a:cubicBezTo>
                    <a:cubicBezTo>
                      <a:pt x="567394" y="307006"/>
                      <a:pt x="561301" y="320698"/>
                      <a:pt x="569298" y="324881"/>
                    </a:cubicBezTo>
                    <a:cubicBezTo>
                      <a:pt x="577295" y="329065"/>
                      <a:pt x="588340" y="318130"/>
                      <a:pt x="594433" y="310524"/>
                    </a:cubicBezTo>
                    <a:lnTo>
                      <a:pt x="597099" y="307196"/>
                    </a:lnTo>
                    <a:cubicBezTo>
                      <a:pt x="597670" y="306469"/>
                      <a:pt x="598343" y="305828"/>
                      <a:pt x="599098" y="305294"/>
                    </a:cubicBezTo>
                    <a:lnTo>
                      <a:pt x="601097" y="304059"/>
                    </a:lnTo>
                    <a:cubicBezTo>
                      <a:pt x="599265" y="301596"/>
                      <a:pt x="597047" y="299445"/>
                      <a:pt x="594528" y="297688"/>
                    </a:cubicBezTo>
                    <a:close/>
                    <a:moveTo>
                      <a:pt x="430009" y="145274"/>
                    </a:moveTo>
                    <a:cubicBezTo>
                      <a:pt x="439660" y="138251"/>
                      <a:pt x="444312" y="126245"/>
                      <a:pt x="441910" y="114564"/>
                    </a:cubicBezTo>
                    <a:cubicBezTo>
                      <a:pt x="440672" y="102679"/>
                      <a:pt x="467901" y="102108"/>
                      <a:pt x="472091" y="97354"/>
                    </a:cubicBezTo>
                    <a:cubicBezTo>
                      <a:pt x="476280" y="92600"/>
                      <a:pt x="466188" y="84899"/>
                      <a:pt x="458476" y="81381"/>
                    </a:cubicBezTo>
                    <a:cubicBezTo>
                      <a:pt x="450764" y="77863"/>
                      <a:pt x="457238" y="70161"/>
                      <a:pt x="451906" y="65407"/>
                    </a:cubicBezTo>
                    <a:cubicBezTo>
                      <a:pt x="446575" y="60653"/>
                      <a:pt x="437721" y="48198"/>
                      <a:pt x="445432" y="47627"/>
                    </a:cubicBezTo>
                    <a:cubicBezTo>
                      <a:pt x="453144" y="47057"/>
                      <a:pt x="440101" y="36408"/>
                      <a:pt x="446575" y="32890"/>
                    </a:cubicBezTo>
                    <a:lnTo>
                      <a:pt x="449526" y="31368"/>
                    </a:lnTo>
                    <a:cubicBezTo>
                      <a:pt x="446599" y="29671"/>
                      <a:pt x="443362" y="28572"/>
                      <a:pt x="440005" y="28136"/>
                    </a:cubicBezTo>
                    <a:cubicBezTo>
                      <a:pt x="430485" y="28136"/>
                      <a:pt x="408016" y="25759"/>
                      <a:pt x="409158" y="41162"/>
                    </a:cubicBezTo>
                    <a:cubicBezTo>
                      <a:pt x="410301" y="56565"/>
                      <a:pt x="396115" y="50670"/>
                      <a:pt x="397352" y="58847"/>
                    </a:cubicBezTo>
                    <a:cubicBezTo>
                      <a:pt x="398590" y="67023"/>
                      <a:pt x="390212" y="67214"/>
                      <a:pt x="391354" y="77863"/>
                    </a:cubicBezTo>
                    <a:cubicBezTo>
                      <a:pt x="392497" y="88512"/>
                      <a:pt x="385451" y="83758"/>
                      <a:pt x="373646" y="89653"/>
                    </a:cubicBezTo>
                    <a:cubicBezTo>
                      <a:pt x="361839" y="95548"/>
                      <a:pt x="366505" y="86135"/>
                      <a:pt x="354604" y="86135"/>
                    </a:cubicBezTo>
                    <a:cubicBezTo>
                      <a:pt x="342703" y="86135"/>
                      <a:pt x="341560" y="92030"/>
                      <a:pt x="334419" y="94407"/>
                    </a:cubicBezTo>
                    <a:cubicBezTo>
                      <a:pt x="327279" y="96784"/>
                      <a:pt x="313093" y="93171"/>
                      <a:pt x="308332" y="96784"/>
                    </a:cubicBezTo>
                    <a:cubicBezTo>
                      <a:pt x="303572" y="100397"/>
                      <a:pt x="296527" y="88512"/>
                      <a:pt x="291766" y="88512"/>
                    </a:cubicBezTo>
                    <a:cubicBezTo>
                      <a:pt x="289291" y="88512"/>
                      <a:pt x="287196" y="82046"/>
                      <a:pt x="285768" y="75676"/>
                    </a:cubicBezTo>
                    <a:cubicBezTo>
                      <a:pt x="285012" y="75542"/>
                      <a:pt x="284239" y="75542"/>
                      <a:pt x="283483" y="75676"/>
                    </a:cubicBezTo>
                    <a:cubicBezTo>
                      <a:pt x="275771" y="76246"/>
                      <a:pt x="263013" y="96593"/>
                      <a:pt x="270440" y="103439"/>
                    </a:cubicBezTo>
                    <a:cubicBezTo>
                      <a:pt x="279294" y="111711"/>
                      <a:pt x="276914" y="124737"/>
                      <a:pt x="281103" y="131298"/>
                    </a:cubicBezTo>
                    <a:cubicBezTo>
                      <a:pt x="285292" y="137858"/>
                      <a:pt x="298336" y="138999"/>
                      <a:pt x="298336" y="151360"/>
                    </a:cubicBezTo>
                    <a:cubicBezTo>
                      <a:pt x="298336" y="163720"/>
                      <a:pt x="309570" y="183307"/>
                      <a:pt x="317377" y="177982"/>
                    </a:cubicBezTo>
                    <a:cubicBezTo>
                      <a:pt x="325184" y="172658"/>
                      <a:pt x="330992" y="180359"/>
                      <a:pt x="333372" y="185684"/>
                    </a:cubicBezTo>
                    <a:cubicBezTo>
                      <a:pt x="335752" y="191008"/>
                      <a:pt x="354032" y="181595"/>
                      <a:pt x="360030" y="182736"/>
                    </a:cubicBezTo>
                    <a:cubicBezTo>
                      <a:pt x="366028" y="183877"/>
                      <a:pt x="384309" y="187490"/>
                      <a:pt x="385451" y="194621"/>
                    </a:cubicBezTo>
                    <a:cubicBezTo>
                      <a:pt x="386594" y="201752"/>
                      <a:pt x="403255" y="193956"/>
                      <a:pt x="414014" y="189867"/>
                    </a:cubicBezTo>
                    <a:cubicBezTo>
                      <a:pt x="424772" y="185779"/>
                      <a:pt x="419060" y="151740"/>
                      <a:pt x="429723" y="145274"/>
                    </a:cubicBezTo>
                    <a:close/>
                    <a:moveTo>
                      <a:pt x="474471" y="310999"/>
                    </a:moveTo>
                    <a:cubicBezTo>
                      <a:pt x="477993" y="316324"/>
                      <a:pt x="488085" y="316324"/>
                      <a:pt x="492275" y="319842"/>
                    </a:cubicBezTo>
                    <a:cubicBezTo>
                      <a:pt x="496464" y="323360"/>
                      <a:pt x="511316" y="331061"/>
                      <a:pt x="511316" y="321078"/>
                    </a:cubicBezTo>
                    <a:cubicBezTo>
                      <a:pt x="511316" y="311094"/>
                      <a:pt x="470186" y="305009"/>
                      <a:pt x="474185" y="310999"/>
                    </a:cubicBezTo>
                    <a:close/>
                    <a:moveTo>
                      <a:pt x="444861" y="282475"/>
                    </a:moveTo>
                    <a:cubicBezTo>
                      <a:pt x="442481" y="287800"/>
                      <a:pt x="432389" y="288941"/>
                      <a:pt x="426486" y="284852"/>
                    </a:cubicBezTo>
                    <a:cubicBezTo>
                      <a:pt x="420583" y="280764"/>
                      <a:pt x="413157" y="290462"/>
                      <a:pt x="416965" y="295501"/>
                    </a:cubicBezTo>
                    <a:cubicBezTo>
                      <a:pt x="424689" y="303009"/>
                      <a:pt x="436283" y="304907"/>
                      <a:pt x="446004" y="300255"/>
                    </a:cubicBezTo>
                    <a:cubicBezTo>
                      <a:pt x="460856" y="293124"/>
                      <a:pt x="470948" y="299590"/>
                      <a:pt x="474566" y="291888"/>
                    </a:cubicBezTo>
                    <a:cubicBezTo>
                      <a:pt x="478184" y="284187"/>
                      <a:pt x="447146" y="276675"/>
                      <a:pt x="444575" y="282000"/>
                    </a:cubicBezTo>
                    <a:close/>
                  </a:path>
                </a:pathLst>
              </a:custGeom>
              <a:solidFill>
                <a:srgbClr val="413408">
                  <a:alpha val="20000"/>
                </a:srgbClr>
              </a:solidFill>
              <a:ln w="9525" cap="flat" cmpd="sng">
                <a:solidFill>
                  <a:srgbClr val="FFFFFF">
                    <a:alpha val="69411"/>
                  </a:srgbClr>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300"/>
                  <a:buFont typeface="Calibri"/>
                  <a:buNone/>
                </a:pPr>
                <a:endParaRPr sz="1300" b="1" i="0" u="none" strike="noStrike" cap="none">
                  <a:solidFill>
                    <a:srgbClr val="181717"/>
                  </a:solidFill>
                  <a:latin typeface="Calibri"/>
                  <a:ea typeface="Calibri"/>
                  <a:cs typeface="Calibri"/>
                  <a:sym typeface="Calibri"/>
                </a:endParaRPr>
              </a:p>
            </p:txBody>
          </p:sp>
        </p:grpSp>
        <p:grpSp>
          <p:nvGrpSpPr>
            <p:cNvPr id="356" name="Google Shape;356;p2"/>
            <p:cNvGrpSpPr/>
            <p:nvPr/>
          </p:nvGrpSpPr>
          <p:grpSpPr>
            <a:xfrm>
              <a:off x="6278578" y="2148704"/>
              <a:ext cx="3698786" cy="2560637"/>
              <a:chOff x="12885053" y="2426868"/>
              <a:chExt cx="8104982" cy="5611005"/>
            </a:xfrm>
          </p:grpSpPr>
          <p:sp>
            <p:nvSpPr>
              <p:cNvPr id="357" name="Google Shape;357;p2"/>
              <p:cNvSpPr/>
              <p:nvPr/>
            </p:nvSpPr>
            <p:spPr>
              <a:xfrm>
                <a:off x="13606135" y="5861458"/>
                <a:ext cx="67348" cy="89677"/>
              </a:xfrm>
              <a:custGeom>
                <a:avLst/>
                <a:gdLst/>
                <a:ahLst/>
                <a:cxnLst/>
                <a:rect l="l" t="t" r="r" b="b"/>
                <a:pathLst>
                  <a:path w="28562" h="38032" extrusionOk="0">
                    <a:moveTo>
                      <a:pt x="26158" y="17313"/>
                    </a:moveTo>
                    <a:cubicBezTo>
                      <a:pt x="29967" y="14080"/>
                      <a:pt x="32156" y="1054"/>
                      <a:pt x="16638" y="1815"/>
                    </a:cubicBezTo>
                    <a:cubicBezTo>
                      <a:pt x="16590" y="2670"/>
                      <a:pt x="16590" y="3527"/>
                      <a:pt x="16638" y="4382"/>
                    </a:cubicBezTo>
                    <a:cubicBezTo>
                      <a:pt x="16638" y="10372"/>
                      <a:pt x="7117" y="23398"/>
                      <a:pt x="1785" y="34427"/>
                    </a:cubicBezTo>
                    <a:lnTo>
                      <a:pt x="11306" y="38421"/>
                    </a:lnTo>
                    <a:cubicBezTo>
                      <a:pt x="15431" y="30840"/>
                      <a:pt x="20415" y="23758"/>
                      <a:pt x="26158" y="17313"/>
                    </a:cubicBezTo>
                    <a:close/>
                  </a:path>
                </a:pathLst>
              </a:custGeom>
              <a:solidFill>
                <a:srgbClr val="BED4D2"/>
              </a:solidFill>
              <a:ln w="9525" cap="flat" cmpd="sng">
                <a:solidFill>
                  <a:srgbClr val="FFFFFF">
                    <a:alpha val="69411"/>
                  </a:srgbClr>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300"/>
                  <a:buFont typeface="Calibri"/>
                  <a:buNone/>
                </a:pPr>
                <a:endParaRPr sz="1300" b="1" i="0" u="none" strike="noStrike" cap="none">
                  <a:solidFill>
                    <a:srgbClr val="181717"/>
                  </a:solidFill>
                  <a:latin typeface="Calibri"/>
                  <a:ea typeface="Calibri"/>
                  <a:cs typeface="Calibri"/>
                  <a:sym typeface="Calibri"/>
                </a:endParaRPr>
              </a:p>
            </p:txBody>
          </p:sp>
          <p:sp>
            <p:nvSpPr>
              <p:cNvPr id="358" name="Google Shape;358;p2"/>
              <p:cNvSpPr/>
              <p:nvPr/>
            </p:nvSpPr>
            <p:spPr>
              <a:xfrm>
                <a:off x="13627462" y="5729036"/>
                <a:ext cx="314293" cy="246613"/>
              </a:xfrm>
              <a:custGeom>
                <a:avLst/>
                <a:gdLst/>
                <a:ahLst/>
                <a:cxnLst/>
                <a:rect l="l" t="t" r="r" b="b"/>
                <a:pathLst>
                  <a:path w="133291" h="104588" extrusionOk="0">
                    <a:moveTo>
                      <a:pt x="17114" y="73473"/>
                    </a:moveTo>
                    <a:cubicBezTo>
                      <a:pt x="11203" y="79893"/>
                      <a:pt x="6059" y="86976"/>
                      <a:pt x="1785" y="94581"/>
                    </a:cubicBezTo>
                    <a:lnTo>
                      <a:pt x="2832" y="95057"/>
                    </a:lnTo>
                    <a:lnTo>
                      <a:pt x="4356" y="102092"/>
                    </a:lnTo>
                    <a:lnTo>
                      <a:pt x="22635" y="111600"/>
                    </a:lnTo>
                    <a:cubicBezTo>
                      <a:pt x="28461" y="107290"/>
                      <a:pt x="34873" y="103832"/>
                      <a:pt x="41677" y="101332"/>
                    </a:cubicBezTo>
                    <a:cubicBezTo>
                      <a:pt x="47199" y="100571"/>
                      <a:pt x="110513" y="66533"/>
                      <a:pt x="110513" y="66533"/>
                    </a:cubicBezTo>
                    <a:cubicBezTo>
                      <a:pt x="110513" y="66533"/>
                      <a:pt x="116035" y="57880"/>
                      <a:pt x="115273" y="54743"/>
                    </a:cubicBezTo>
                    <a:cubicBezTo>
                      <a:pt x="113846" y="49431"/>
                      <a:pt x="114422" y="43780"/>
                      <a:pt x="116892" y="38864"/>
                    </a:cubicBezTo>
                    <a:cubicBezTo>
                      <a:pt x="120034" y="34966"/>
                      <a:pt x="112893" y="28595"/>
                      <a:pt x="115273" y="22320"/>
                    </a:cubicBezTo>
                    <a:cubicBezTo>
                      <a:pt x="117653" y="16045"/>
                      <a:pt x="127936" y="12812"/>
                      <a:pt x="127936" y="12812"/>
                    </a:cubicBezTo>
                    <a:lnTo>
                      <a:pt x="139741" y="4160"/>
                    </a:lnTo>
                    <a:lnTo>
                      <a:pt x="131839" y="1783"/>
                    </a:lnTo>
                    <a:cubicBezTo>
                      <a:pt x="124747" y="4237"/>
                      <a:pt x="117247" y="5303"/>
                      <a:pt x="109751" y="4920"/>
                    </a:cubicBezTo>
                    <a:cubicBezTo>
                      <a:pt x="97850" y="4160"/>
                      <a:pt x="95470" y="12812"/>
                      <a:pt x="82807" y="12812"/>
                    </a:cubicBezTo>
                    <a:cubicBezTo>
                      <a:pt x="70144" y="12812"/>
                      <a:pt x="63004" y="15950"/>
                      <a:pt x="59862" y="12051"/>
                    </a:cubicBezTo>
                    <a:cubicBezTo>
                      <a:pt x="56720" y="8153"/>
                      <a:pt x="55958" y="10435"/>
                      <a:pt x="47199" y="14428"/>
                    </a:cubicBezTo>
                    <a:cubicBezTo>
                      <a:pt x="41687" y="18073"/>
                      <a:pt x="34527" y="18073"/>
                      <a:pt x="29015" y="14428"/>
                    </a:cubicBezTo>
                    <a:cubicBezTo>
                      <a:pt x="25016" y="11291"/>
                      <a:pt x="21874" y="15189"/>
                      <a:pt x="21112" y="19182"/>
                    </a:cubicBezTo>
                    <a:cubicBezTo>
                      <a:pt x="20351" y="23176"/>
                      <a:pt x="21112" y="31353"/>
                      <a:pt x="9211" y="33064"/>
                    </a:cubicBezTo>
                    <a:cubicBezTo>
                      <a:pt x="8450" y="36677"/>
                      <a:pt x="6926" y="40480"/>
                      <a:pt x="9211" y="43143"/>
                    </a:cubicBezTo>
                    <a:cubicBezTo>
                      <a:pt x="11496" y="45805"/>
                      <a:pt x="8545" y="51605"/>
                      <a:pt x="7593" y="57975"/>
                    </a:cubicBezTo>
                    <a:cubicBezTo>
                      <a:pt x="23111" y="57215"/>
                      <a:pt x="20922" y="70241"/>
                      <a:pt x="17114" y="73473"/>
                    </a:cubicBezTo>
                    <a:close/>
                  </a:path>
                </a:pathLst>
              </a:custGeom>
              <a:solidFill>
                <a:srgbClr val="413408">
                  <a:alpha val="20000"/>
                </a:srgbClr>
              </a:solidFill>
              <a:ln w="9525" cap="flat" cmpd="sng">
                <a:solidFill>
                  <a:srgbClr val="FFFFFF">
                    <a:alpha val="69411"/>
                  </a:srgbClr>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300"/>
                  <a:buFont typeface="Calibri"/>
                  <a:buNone/>
                </a:pPr>
                <a:endParaRPr sz="1300" b="1" i="0" u="none" strike="noStrike" cap="none">
                  <a:solidFill>
                    <a:srgbClr val="181717"/>
                  </a:solidFill>
                  <a:latin typeface="Calibri"/>
                  <a:ea typeface="Calibri"/>
                  <a:cs typeface="Calibri"/>
                  <a:sym typeface="Calibri"/>
                </a:endParaRPr>
              </a:p>
            </p:txBody>
          </p:sp>
          <p:sp>
            <p:nvSpPr>
              <p:cNvPr id="359" name="Google Shape;359;p2"/>
              <p:cNvSpPr/>
              <p:nvPr/>
            </p:nvSpPr>
            <p:spPr>
              <a:xfrm>
                <a:off x="17889331" y="5671193"/>
                <a:ext cx="157147" cy="224193"/>
              </a:xfrm>
              <a:custGeom>
                <a:avLst/>
                <a:gdLst/>
                <a:ahLst/>
                <a:cxnLst/>
                <a:rect l="l" t="t" r="r" b="b"/>
                <a:pathLst>
                  <a:path w="66645" h="95080" extrusionOk="0">
                    <a:moveTo>
                      <a:pt x="16810" y="9769"/>
                    </a:moveTo>
                    <a:cubicBezTo>
                      <a:pt x="15001" y="11481"/>
                      <a:pt x="9669" y="14904"/>
                      <a:pt x="5004" y="18612"/>
                    </a:cubicBezTo>
                    <a:cubicBezTo>
                      <a:pt x="7289" y="22320"/>
                      <a:pt x="6813" y="28786"/>
                      <a:pt x="11288" y="29166"/>
                    </a:cubicBezTo>
                    <a:cubicBezTo>
                      <a:pt x="13707" y="29144"/>
                      <a:pt x="15685" y="31085"/>
                      <a:pt x="15707" y="33500"/>
                    </a:cubicBezTo>
                    <a:cubicBezTo>
                      <a:pt x="15728" y="35916"/>
                      <a:pt x="13785" y="37891"/>
                      <a:pt x="11366" y="37913"/>
                    </a:cubicBezTo>
                    <a:cubicBezTo>
                      <a:pt x="10921" y="37917"/>
                      <a:pt x="10477" y="37853"/>
                      <a:pt x="10051" y="37723"/>
                    </a:cubicBezTo>
                    <a:cubicBezTo>
                      <a:pt x="3290" y="36297"/>
                      <a:pt x="3195" y="47231"/>
                      <a:pt x="9193" y="56169"/>
                    </a:cubicBezTo>
                    <a:cubicBezTo>
                      <a:pt x="15191" y="65106"/>
                      <a:pt x="-2137" y="75660"/>
                      <a:pt x="2624" y="80414"/>
                    </a:cubicBezTo>
                    <a:cubicBezTo>
                      <a:pt x="7384" y="85168"/>
                      <a:pt x="3576" y="90778"/>
                      <a:pt x="5575" y="93725"/>
                    </a:cubicBezTo>
                    <a:cubicBezTo>
                      <a:pt x="7575" y="96673"/>
                      <a:pt x="32900" y="92489"/>
                      <a:pt x="43658" y="81270"/>
                    </a:cubicBezTo>
                    <a:cubicBezTo>
                      <a:pt x="54417" y="70050"/>
                      <a:pt x="57559" y="71762"/>
                      <a:pt x="62700" y="72998"/>
                    </a:cubicBezTo>
                    <a:cubicBezTo>
                      <a:pt x="67842" y="74234"/>
                      <a:pt x="74030" y="68814"/>
                      <a:pt x="70983" y="64441"/>
                    </a:cubicBezTo>
                    <a:cubicBezTo>
                      <a:pt x="66468" y="55481"/>
                      <a:pt x="64618" y="45418"/>
                      <a:pt x="65652" y="35441"/>
                    </a:cubicBezTo>
                    <a:cubicBezTo>
                      <a:pt x="66223" y="27454"/>
                      <a:pt x="55369" y="13192"/>
                      <a:pt x="44896" y="1783"/>
                    </a:cubicBezTo>
                    <a:cubicBezTo>
                      <a:pt x="41991" y="4377"/>
                      <a:pt x="38225" y="5800"/>
                      <a:pt x="34328" y="5776"/>
                    </a:cubicBezTo>
                    <a:cubicBezTo>
                      <a:pt x="28213" y="5224"/>
                      <a:pt x="22080" y="6622"/>
                      <a:pt x="16810" y="9769"/>
                    </a:cubicBezTo>
                    <a:close/>
                  </a:path>
                </a:pathLst>
              </a:custGeom>
              <a:solidFill>
                <a:srgbClr val="BED4D2"/>
              </a:solidFill>
              <a:ln w="9525" cap="flat" cmpd="sng">
                <a:solidFill>
                  <a:srgbClr val="FFFFFF">
                    <a:alpha val="69411"/>
                  </a:srgbClr>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300"/>
                  <a:buFont typeface="Calibri"/>
                  <a:buNone/>
                </a:pPr>
                <a:endParaRPr sz="1300" b="1" i="0" u="none" strike="noStrike" cap="none">
                  <a:solidFill>
                    <a:srgbClr val="181717"/>
                  </a:solidFill>
                  <a:latin typeface="Calibri"/>
                  <a:ea typeface="Calibri"/>
                  <a:cs typeface="Calibri"/>
                  <a:sym typeface="Calibri"/>
                </a:endParaRPr>
              </a:p>
            </p:txBody>
          </p:sp>
          <p:sp>
            <p:nvSpPr>
              <p:cNvPr id="360" name="Google Shape;360;p2"/>
              <p:cNvSpPr/>
              <p:nvPr/>
            </p:nvSpPr>
            <p:spPr>
              <a:xfrm>
                <a:off x="16115493" y="6314978"/>
                <a:ext cx="202045" cy="269032"/>
              </a:xfrm>
              <a:custGeom>
                <a:avLst/>
                <a:gdLst/>
                <a:ahLst/>
                <a:cxnLst/>
                <a:rect l="l" t="t" r="r" b="b"/>
                <a:pathLst>
                  <a:path w="85687" h="114096" extrusionOk="0">
                    <a:moveTo>
                      <a:pt x="85687" y="95004"/>
                    </a:moveTo>
                    <a:cubicBezTo>
                      <a:pt x="82164" y="75322"/>
                      <a:pt x="80165" y="56306"/>
                      <a:pt x="77594" y="56306"/>
                    </a:cubicBezTo>
                    <a:cubicBezTo>
                      <a:pt x="75024" y="56306"/>
                      <a:pt x="69216" y="73135"/>
                      <a:pt x="63218" y="71899"/>
                    </a:cubicBezTo>
                    <a:cubicBezTo>
                      <a:pt x="57220" y="70663"/>
                      <a:pt x="57220" y="50316"/>
                      <a:pt x="64361" y="50316"/>
                    </a:cubicBezTo>
                    <a:cubicBezTo>
                      <a:pt x="71501" y="50316"/>
                      <a:pt x="79974" y="34723"/>
                      <a:pt x="79974" y="29969"/>
                    </a:cubicBezTo>
                    <a:cubicBezTo>
                      <a:pt x="79974" y="25215"/>
                      <a:pt x="72834" y="25120"/>
                      <a:pt x="65598" y="25120"/>
                    </a:cubicBezTo>
                    <a:cubicBezTo>
                      <a:pt x="58362" y="25120"/>
                      <a:pt x="42748" y="26356"/>
                      <a:pt x="42748" y="26356"/>
                    </a:cubicBezTo>
                    <a:cubicBezTo>
                      <a:pt x="42748" y="26356"/>
                      <a:pt x="33227" y="22743"/>
                      <a:pt x="33227" y="16848"/>
                    </a:cubicBezTo>
                    <a:cubicBezTo>
                      <a:pt x="33227" y="10953"/>
                      <a:pt x="29705" y="6009"/>
                      <a:pt x="20089" y="6009"/>
                    </a:cubicBezTo>
                    <a:cubicBezTo>
                      <a:pt x="10472" y="6009"/>
                      <a:pt x="10568" y="-3499"/>
                      <a:pt x="3236" y="6009"/>
                    </a:cubicBezTo>
                    <a:cubicBezTo>
                      <a:pt x="-4094" y="15517"/>
                      <a:pt x="18851" y="15517"/>
                      <a:pt x="16471" y="22838"/>
                    </a:cubicBezTo>
                    <a:cubicBezTo>
                      <a:pt x="14090" y="30159"/>
                      <a:pt x="6950" y="25215"/>
                      <a:pt x="5617" y="31205"/>
                    </a:cubicBezTo>
                    <a:cubicBezTo>
                      <a:pt x="5071" y="41420"/>
                      <a:pt x="6727" y="51634"/>
                      <a:pt x="10472" y="61155"/>
                    </a:cubicBezTo>
                    <a:cubicBezTo>
                      <a:pt x="14749" y="72940"/>
                      <a:pt x="17127" y="85327"/>
                      <a:pt x="17518" y="97856"/>
                    </a:cubicBezTo>
                    <a:cubicBezTo>
                      <a:pt x="23135" y="96715"/>
                      <a:pt x="25706" y="94148"/>
                      <a:pt x="30942" y="94148"/>
                    </a:cubicBezTo>
                    <a:cubicBezTo>
                      <a:pt x="36179" y="94148"/>
                      <a:pt x="46271" y="93292"/>
                      <a:pt x="46937" y="86446"/>
                    </a:cubicBezTo>
                    <a:cubicBezTo>
                      <a:pt x="47604" y="79601"/>
                      <a:pt x="54935" y="74656"/>
                      <a:pt x="59029" y="76938"/>
                    </a:cubicBezTo>
                    <a:cubicBezTo>
                      <a:pt x="65326" y="84713"/>
                      <a:pt x="69052" y="94247"/>
                      <a:pt x="69692" y="104226"/>
                    </a:cubicBezTo>
                    <a:cubicBezTo>
                      <a:pt x="70077" y="107757"/>
                      <a:pt x="71144" y="111180"/>
                      <a:pt x="72834" y="114305"/>
                    </a:cubicBezTo>
                    <a:cubicBezTo>
                      <a:pt x="75074" y="112177"/>
                      <a:pt x="77460" y="110207"/>
                      <a:pt x="79975" y="108410"/>
                    </a:cubicBezTo>
                    <a:cubicBezTo>
                      <a:pt x="81117" y="103654"/>
                      <a:pt x="83048" y="99123"/>
                      <a:pt x="85687" y="95004"/>
                    </a:cubicBezTo>
                    <a:close/>
                  </a:path>
                </a:pathLst>
              </a:custGeom>
              <a:solidFill>
                <a:srgbClr val="413408">
                  <a:alpha val="20000"/>
                </a:srgbClr>
              </a:solidFill>
              <a:ln w="9525" cap="flat" cmpd="sng">
                <a:solidFill>
                  <a:srgbClr val="FFFFFF">
                    <a:alpha val="69411"/>
                  </a:srgbClr>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300"/>
                  <a:buFont typeface="Calibri"/>
                  <a:buNone/>
                </a:pPr>
                <a:endParaRPr sz="1300" b="1" i="0" u="none" strike="noStrike" cap="none">
                  <a:solidFill>
                    <a:srgbClr val="181717"/>
                  </a:solidFill>
                  <a:latin typeface="Calibri"/>
                  <a:ea typeface="Calibri"/>
                  <a:cs typeface="Calibri"/>
                  <a:sym typeface="Calibri"/>
                </a:endParaRPr>
              </a:p>
            </p:txBody>
          </p:sp>
          <p:sp>
            <p:nvSpPr>
              <p:cNvPr id="361" name="Google Shape;361;p2"/>
              <p:cNvSpPr/>
              <p:nvPr/>
            </p:nvSpPr>
            <p:spPr>
              <a:xfrm>
                <a:off x="15196685" y="5829475"/>
                <a:ext cx="1302075" cy="1390003"/>
              </a:xfrm>
              <a:custGeom>
                <a:avLst/>
                <a:gdLst/>
                <a:ahLst/>
                <a:cxnLst/>
                <a:rect l="l" t="t" r="r" b="b"/>
                <a:pathLst>
                  <a:path w="552207" h="589497" extrusionOk="0">
                    <a:moveTo>
                      <a:pt x="400041" y="266961"/>
                    </a:moveTo>
                    <a:cubicBezTo>
                      <a:pt x="396296" y="257440"/>
                      <a:pt x="394639" y="247227"/>
                      <a:pt x="395185" y="237011"/>
                    </a:cubicBezTo>
                    <a:cubicBezTo>
                      <a:pt x="396423" y="231021"/>
                      <a:pt x="403659" y="235870"/>
                      <a:pt x="406039" y="228644"/>
                    </a:cubicBezTo>
                    <a:cubicBezTo>
                      <a:pt x="408419" y="221418"/>
                      <a:pt x="385570" y="221418"/>
                      <a:pt x="392805" y="211815"/>
                    </a:cubicBezTo>
                    <a:cubicBezTo>
                      <a:pt x="400041" y="202212"/>
                      <a:pt x="400041" y="211815"/>
                      <a:pt x="409657" y="211815"/>
                    </a:cubicBezTo>
                    <a:cubicBezTo>
                      <a:pt x="419273" y="211815"/>
                      <a:pt x="422796" y="216664"/>
                      <a:pt x="422796" y="222654"/>
                    </a:cubicBezTo>
                    <a:cubicBezTo>
                      <a:pt x="422796" y="228644"/>
                      <a:pt x="432317" y="232162"/>
                      <a:pt x="432317" y="232162"/>
                    </a:cubicBezTo>
                    <a:cubicBezTo>
                      <a:pt x="432317" y="232162"/>
                      <a:pt x="447931" y="230926"/>
                      <a:pt x="455167" y="230926"/>
                    </a:cubicBezTo>
                    <a:cubicBezTo>
                      <a:pt x="462403" y="230926"/>
                      <a:pt x="469543" y="230926"/>
                      <a:pt x="469543" y="235775"/>
                    </a:cubicBezTo>
                    <a:cubicBezTo>
                      <a:pt x="469543" y="240624"/>
                      <a:pt x="461165" y="256122"/>
                      <a:pt x="453929" y="256122"/>
                    </a:cubicBezTo>
                    <a:cubicBezTo>
                      <a:pt x="446693" y="256122"/>
                      <a:pt x="446788" y="276470"/>
                      <a:pt x="452787" y="277705"/>
                    </a:cubicBezTo>
                    <a:cubicBezTo>
                      <a:pt x="458785" y="278942"/>
                      <a:pt x="463545" y="262112"/>
                      <a:pt x="467163" y="262112"/>
                    </a:cubicBezTo>
                    <a:cubicBezTo>
                      <a:pt x="470781" y="262112"/>
                      <a:pt x="471733" y="281128"/>
                      <a:pt x="475255" y="300810"/>
                    </a:cubicBezTo>
                    <a:cubicBezTo>
                      <a:pt x="476207" y="299669"/>
                      <a:pt x="477160" y="298813"/>
                      <a:pt x="478207" y="298813"/>
                    </a:cubicBezTo>
                    <a:cubicBezTo>
                      <a:pt x="482967" y="298813"/>
                      <a:pt x="480587" y="282269"/>
                      <a:pt x="483729" y="277515"/>
                    </a:cubicBezTo>
                    <a:cubicBezTo>
                      <a:pt x="486871" y="272761"/>
                      <a:pt x="485348" y="257739"/>
                      <a:pt x="487728" y="257739"/>
                    </a:cubicBezTo>
                    <a:cubicBezTo>
                      <a:pt x="490108" y="257739"/>
                      <a:pt x="504294" y="262493"/>
                      <a:pt x="503532" y="258594"/>
                    </a:cubicBezTo>
                    <a:cubicBezTo>
                      <a:pt x="502771" y="254696"/>
                      <a:pt x="512196" y="241195"/>
                      <a:pt x="510673" y="234064"/>
                    </a:cubicBezTo>
                    <a:cubicBezTo>
                      <a:pt x="509150" y="226933"/>
                      <a:pt x="516195" y="218280"/>
                      <a:pt x="516195" y="209628"/>
                    </a:cubicBezTo>
                    <a:cubicBezTo>
                      <a:pt x="516195" y="200976"/>
                      <a:pt x="524097" y="198504"/>
                      <a:pt x="529620" y="193750"/>
                    </a:cubicBezTo>
                    <a:cubicBezTo>
                      <a:pt x="535141" y="188996"/>
                      <a:pt x="544662" y="182720"/>
                      <a:pt x="546281" y="186619"/>
                    </a:cubicBezTo>
                    <a:cubicBezTo>
                      <a:pt x="547899" y="190517"/>
                      <a:pt x="559705" y="193750"/>
                      <a:pt x="554945" y="186619"/>
                    </a:cubicBezTo>
                    <a:cubicBezTo>
                      <a:pt x="550184" y="179488"/>
                      <a:pt x="550184" y="174829"/>
                      <a:pt x="553326" y="173212"/>
                    </a:cubicBezTo>
                    <a:cubicBezTo>
                      <a:pt x="556468" y="171596"/>
                      <a:pt x="558087" y="163704"/>
                      <a:pt x="558087" y="163704"/>
                    </a:cubicBezTo>
                    <a:cubicBezTo>
                      <a:pt x="558087" y="163704"/>
                      <a:pt x="547804" y="162183"/>
                      <a:pt x="546281" y="157429"/>
                    </a:cubicBezTo>
                    <a:cubicBezTo>
                      <a:pt x="544757" y="152675"/>
                      <a:pt x="538283" y="147921"/>
                      <a:pt x="538283" y="144023"/>
                    </a:cubicBezTo>
                    <a:cubicBezTo>
                      <a:pt x="538283" y="140125"/>
                      <a:pt x="532761" y="141646"/>
                      <a:pt x="528001" y="145544"/>
                    </a:cubicBezTo>
                    <a:cubicBezTo>
                      <a:pt x="523240" y="149442"/>
                      <a:pt x="514577" y="140790"/>
                      <a:pt x="504294" y="146400"/>
                    </a:cubicBezTo>
                    <a:cubicBezTo>
                      <a:pt x="494011" y="152010"/>
                      <a:pt x="491631" y="158190"/>
                      <a:pt x="486871" y="157429"/>
                    </a:cubicBezTo>
                    <a:cubicBezTo>
                      <a:pt x="482110" y="156668"/>
                      <a:pt x="482967" y="161327"/>
                      <a:pt x="478969" y="165321"/>
                    </a:cubicBezTo>
                    <a:cubicBezTo>
                      <a:pt x="474970" y="169314"/>
                      <a:pt x="471828" y="173973"/>
                      <a:pt x="469448" y="173973"/>
                    </a:cubicBezTo>
                    <a:cubicBezTo>
                      <a:pt x="465878" y="174906"/>
                      <a:pt x="462428" y="176246"/>
                      <a:pt x="459165" y="177966"/>
                    </a:cubicBezTo>
                    <a:cubicBezTo>
                      <a:pt x="459165" y="177966"/>
                      <a:pt x="464783" y="189851"/>
                      <a:pt x="461545" y="195366"/>
                    </a:cubicBezTo>
                    <a:cubicBezTo>
                      <a:pt x="458308" y="200881"/>
                      <a:pt x="450502" y="195366"/>
                      <a:pt x="441837" y="197743"/>
                    </a:cubicBezTo>
                    <a:cubicBezTo>
                      <a:pt x="433174" y="200120"/>
                      <a:pt x="429174" y="194605"/>
                      <a:pt x="422796" y="196127"/>
                    </a:cubicBezTo>
                    <a:cubicBezTo>
                      <a:pt x="416417" y="197648"/>
                      <a:pt x="412513" y="192228"/>
                      <a:pt x="409372" y="192989"/>
                    </a:cubicBezTo>
                    <a:cubicBezTo>
                      <a:pt x="406230" y="193750"/>
                      <a:pt x="401469" y="185858"/>
                      <a:pt x="402992" y="179583"/>
                    </a:cubicBezTo>
                    <a:cubicBezTo>
                      <a:pt x="404516" y="173307"/>
                      <a:pt x="399851" y="164560"/>
                      <a:pt x="396709" y="169314"/>
                    </a:cubicBezTo>
                    <a:cubicBezTo>
                      <a:pt x="393567" y="174068"/>
                      <a:pt x="388806" y="171596"/>
                      <a:pt x="388806" y="178822"/>
                    </a:cubicBezTo>
                    <a:cubicBezTo>
                      <a:pt x="388806" y="186048"/>
                      <a:pt x="392710" y="194700"/>
                      <a:pt x="388045" y="199359"/>
                    </a:cubicBezTo>
                    <a:cubicBezTo>
                      <a:pt x="383379" y="204018"/>
                      <a:pt x="357959" y="206490"/>
                      <a:pt x="353199" y="202592"/>
                    </a:cubicBezTo>
                    <a:cubicBezTo>
                      <a:pt x="348438" y="198694"/>
                      <a:pt x="327873" y="196222"/>
                      <a:pt x="327112" y="192323"/>
                    </a:cubicBezTo>
                    <a:cubicBezTo>
                      <a:pt x="326350" y="188425"/>
                      <a:pt x="319971" y="181199"/>
                      <a:pt x="315972" y="181199"/>
                    </a:cubicBezTo>
                    <a:cubicBezTo>
                      <a:pt x="311973" y="181199"/>
                      <a:pt x="300168" y="186714"/>
                      <a:pt x="296931" y="184432"/>
                    </a:cubicBezTo>
                    <a:cubicBezTo>
                      <a:pt x="292063" y="180191"/>
                      <a:pt x="286399" y="176959"/>
                      <a:pt x="280269" y="174924"/>
                    </a:cubicBezTo>
                    <a:cubicBezTo>
                      <a:pt x="274747" y="174068"/>
                      <a:pt x="266083" y="170170"/>
                      <a:pt x="265226" y="167032"/>
                    </a:cubicBezTo>
                    <a:cubicBezTo>
                      <a:pt x="264369" y="163895"/>
                      <a:pt x="251802" y="162278"/>
                      <a:pt x="249422" y="159045"/>
                    </a:cubicBezTo>
                    <a:cubicBezTo>
                      <a:pt x="247042" y="155813"/>
                      <a:pt x="239139" y="155147"/>
                      <a:pt x="239139" y="151154"/>
                    </a:cubicBezTo>
                    <a:cubicBezTo>
                      <a:pt x="239139" y="147160"/>
                      <a:pt x="242281" y="140885"/>
                      <a:pt x="242281" y="136131"/>
                    </a:cubicBezTo>
                    <a:cubicBezTo>
                      <a:pt x="242281" y="131377"/>
                      <a:pt x="251802" y="126623"/>
                      <a:pt x="251802" y="123580"/>
                    </a:cubicBezTo>
                    <a:cubicBezTo>
                      <a:pt x="251802" y="120538"/>
                      <a:pt x="243138" y="114833"/>
                      <a:pt x="243138" y="114833"/>
                    </a:cubicBezTo>
                    <a:cubicBezTo>
                      <a:pt x="243138" y="114833"/>
                      <a:pt x="237521" y="104564"/>
                      <a:pt x="231237" y="104564"/>
                    </a:cubicBezTo>
                    <a:cubicBezTo>
                      <a:pt x="224953" y="104564"/>
                      <a:pt x="220098" y="93535"/>
                      <a:pt x="214575" y="92774"/>
                    </a:cubicBezTo>
                    <a:cubicBezTo>
                      <a:pt x="209053" y="92014"/>
                      <a:pt x="210672" y="80889"/>
                      <a:pt x="207530" y="76896"/>
                    </a:cubicBezTo>
                    <a:cubicBezTo>
                      <a:pt x="204388" y="72903"/>
                      <a:pt x="206673" y="63490"/>
                      <a:pt x="212195" y="68244"/>
                    </a:cubicBezTo>
                    <a:cubicBezTo>
                      <a:pt x="217718" y="72998"/>
                      <a:pt x="228095" y="68244"/>
                      <a:pt x="224096" y="61113"/>
                    </a:cubicBezTo>
                    <a:cubicBezTo>
                      <a:pt x="220098" y="53982"/>
                      <a:pt x="213433" y="47802"/>
                      <a:pt x="213433" y="43713"/>
                    </a:cubicBezTo>
                    <a:cubicBezTo>
                      <a:pt x="213433" y="39625"/>
                      <a:pt x="218193" y="27930"/>
                      <a:pt x="212576" y="24697"/>
                    </a:cubicBezTo>
                    <a:cubicBezTo>
                      <a:pt x="207064" y="21906"/>
                      <a:pt x="202838" y="17106"/>
                      <a:pt x="200770" y="11291"/>
                    </a:cubicBezTo>
                    <a:cubicBezTo>
                      <a:pt x="199209" y="7367"/>
                      <a:pt x="196443" y="4038"/>
                      <a:pt x="192868" y="1783"/>
                    </a:cubicBezTo>
                    <a:lnTo>
                      <a:pt x="184966" y="2543"/>
                    </a:lnTo>
                    <a:cubicBezTo>
                      <a:pt x="184966" y="2543"/>
                      <a:pt x="180205" y="15189"/>
                      <a:pt x="176968" y="16805"/>
                    </a:cubicBezTo>
                    <a:cubicBezTo>
                      <a:pt x="170149" y="18767"/>
                      <a:pt x="163546" y="21411"/>
                      <a:pt x="157260" y="24697"/>
                    </a:cubicBezTo>
                    <a:cubicBezTo>
                      <a:pt x="151738" y="28595"/>
                      <a:pt x="135838" y="19182"/>
                      <a:pt x="127174" y="19182"/>
                    </a:cubicBezTo>
                    <a:cubicBezTo>
                      <a:pt x="118511" y="19182"/>
                      <a:pt x="112893" y="27835"/>
                      <a:pt x="116892" y="30212"/>
                    </a:cubicBezTo>
                    <a:cubicBezTo>
                      <a:pt x="120891" y="32589"/>
                      <a:pt x="120034" y="49228"/>
                      <a:pt x="120034" y="49228"/>
                    </a:cubicBezTo>
                    <a:cubicBezTo>
                      <a:pt x="120034" y="49228"/>
                      <a:pt x="124794" y="69765"/>
                      <a:pt x="131935" y="68244"/>
                    </a:cubicBezTo>
                    <a:cubicBezTo>
                      <a:pt x="139075" y="66723"/>
                      <a:pt x="147739" y="75375"/>
                      <a:pt x="141456" y="76896"/>
                    </a:cubicBezTo>
                    <a:cubicBezTo>
                      <a:pt x="135379" y="79462"/>
                      <a:pt x="131361" y="85333"/>
                      <a:pt x="131173" y="91919"/>
                    </a:cubicBezTo>
                    <a:cubicBezTo>
                      <a:pt x="130412" y="98289"/>
                      <a:pt x="132030" y="106181"/>
                      <a:pt x="127270" y="106941"/>
                    </a:cubicBezTo>
                    <a:cubicBezTo>
                      <a:pt x="122012" y="106874"/>
                      <a:pt x="117695" y="111075"/>
                      <a:pt x="117627" y="116326"/>
                    </a:cubicBezTo>
                    <a:cubicBezTo>
                      <a:pt x="117620" y="116877"/>
                      <a:pt x="117661" y="117427"/>
                      <a:pt x="117749" y="117971"/>
                    </a:cubicBezTo>
                    <a:cubicBezTo>
                      <a:pt x="117749" y="126718"/>
                      <a:pt x="107466" y="124341"/>
                      <a:pt x="105943" y="127479"/>
                    </a:cubicBezTo>
                    <a:cubicBezTo>
                      <a:pt x="103739" y="134774"/>
                      <a:pt x="101067" y="141919"/>
                      <a:pt x="97945" y="148872"/>
                    </a:cubicBezTo>
                    <a:cubicBezTo>
                      <a:pt x="95661" y="151154"/>
                      <a:pt x="82141" y="152010"/>
                      <a:pt x="81379" y="159141"/>
                    </a:cubicBezTo>
                    <a:cubicBezTo>
                      <a:pt x="80618" y="166272"/>
                      <a:pt x="74239" y="174924"/>
                      <a:pt x="70335" y="174068"/>
                    </a:cubicBezTo>
                    <a:cubicBezTo>
                      <a:pt x="66432" y="173212"/>
                      <a:pt x="59196" y="170170"/>
                      <a:pt x="56815" y="174924"/>
                    </a:cubicBezTo>
                    <a:cubicBezTo>
                      <a:pt x="54435" y="179678"/>
                      <a:pt x="44153" y="170930"/>
                      <a:pt x="41773" y="173307"/>
                    </a:cubicBezTo>
                    <a:cubicBezTo>
                      <a:pt x="39392" y="175684"/>
                      <a:pt x="26730" y="185953"/>
                      <a:pt x="26730" y="192323"/>
                    </a:cubicBezTo>
                    <a:cubicBezTo>
                      <a:pt x="26730" y="198694"/>
                      <a:pt x="40249" y="198599"/>
                      <a:pt x="39392" y="206490"/>
                    </a:cubicBezTo>
                    <a:cubicBezTo>
                      <a:pt x="39397" y="214240"/>
                      <a:pt x="42560" y="221655"/>
                      <a:pt x="48152" y="227028"/>
                    </a:cubicBezTo>
                    <a:cubicBezTo>
                      <a:pt x="52055" y="231021"/>
                      <a:pt x="58434" y="240529"/>
                      <a:pt x="55197" y="245283"/>
                    </a:cubicBezTo>
                    <a:cubicBezTo>
                      <a:pt x="51960" y="250037"/>
                      <a:pt x="47390" y="250703"/>
                      <a:pt x="40249" y="249181"/>
                    </a:cubicBezTo>
                    <a:cubicBezTo>
                      <a:pt x="33109" y="247660"/>
                      <a:pt x="33871" y="252319"/>
                      <a:pt x="21208" y="249942"/>
                    </a:cubicBezTo>
                    <a:cubicBezTo>
                      <a:pt x="8545" y="247565"/>
                      <a:pt x="7783" y="257073"/>
                      <a:pt x="3023" y="262588"/>
                    </a:cubicBezTo>
                    <a:lnTo>
                      <a:pt x="1785" y="264109"/>
                    </a:lnTo>
                    <a:cubicBezTo>
                      <a:pt x="7688" y="268768"/>
                      <a:pt x="10259" y="277230"/>
                      <a:pt x="20161" y="281033"/>
                    </a:cubicBezTo>
                    <a:cubicBezTo>
                      <a:pt x="31776" y="285502"/>
                      <a:pt x="42154" y="273617"/>
                      <a:pt x="42154" y="282174"/>
                    </a:cubicBezTo>
                    <a:cubicBezTo>
                      <a:pt x="42154" y="290732"/>
                      <a:pt x="14829" y="289020"/>
                      <a:pt x="14257" y="291682"/>
                    </a:cubicBezTo>
                    <a:cubicBezTo>
                      <a:pt x="13686" y="294344"/>
                      <a:pt x="42820" y="328954"/>
                      <a:pt x="56911" y="326291"/>
                    </a:cubicBezTo>
                    <a:cubicBezTo>
                      <a:pt x="71002" y="323629"/>
                      <a:pt x="82141" y="307941"/>
                      <a:pt x="77952" y="305564"/>
                    </a:cubicBezTo>
                    <a:cubicBezTo>
                      <a:pt x="73763" y="303187"/>
                      <a:pt x="80332" y="293489"/>
                      <a:pt x="84140" y="295200"/>
                    </a:cubicBezTo>
                    <a:cubicBezTo>
                      <a:pt x="87949" y="296912"/>
                      <a:pt x="84807" y="312410"/>
                      <a:pt x="89186" y="315928"/>
                    </a:cubicBezTo>
                    <a:cubicBezTo>
                      <a:pt x="93566" y="319446"/>
                      <a:pt x="92138" y="326006"/>
                      <a:pt x="89186" y="334278"/>
                    </a:cubicBezTo>
                    <a:cubicBezTo>
                      <a:pt x="86235" y="342550"/>
                      <a:pt x="92138" y="358809"/>
                      <a:pt x="93090" y="368032"/>
                    </a:cubicBezTo>
                    <a:cubicBezTo>
                      <a:pt x="94042" y="377254"/>
                      <a:pt x="100135" y="390471"/>
                      <a:pt x="102611" y="404162"/>
                    </a:cubicBezTo>
                    <a:cubicBezTo>
                      <a:pt x="106523" y="422778"/>
                      <a:pt x="112927" y="440784"/>
                      <a:pt x="121652" y="457692"/>
                    </a:cubicBezTo>
                    <a:cubicBezTo>
                      <a:pt x="129650" y="472810"/>
                      <a:pt x="135933" y="502380"/>
                      <a:pt x="141265" y="509416"/>
                    </a:cubicBezTo>
                    <a:cubicBezTo>
                      <a:pt x="146597" y="516452"/>
                      <a:pt x="160307" y="537940"/>
                      <a:pt x="160307" y="551441"/>
                    </a:cubicBezTo>
                    <a:cubicBezTo>
                      <a:pt x="162586" y="565162"/>
                      <a:pt x="169469" y="577701"/>
                      <a:pt x="179824" y="587002"/>
                    </a:cubicBezTo>
                    <a:cubicBezTo>
                      <a:pt x="184871" y="590519"/>
                      <a:pt x="195820" y="582818"/>
                      <a:pt x="198866" y="574546"/>
                    </a:cubicBezTo>
                    <a:cubicBezTo>
                      <a:pt x="201913" y="566274"/>
                      <a:pt x="216670" y="563041"/>
                      <a:pt x="217908" y="555530"/>
                    </a:cubicBezTo>
                    <a:cubicBezTo>
                      <a:pt x="219145" y="548019"/>
                      <a:pt x="220288" y="542789"/>
                      <a:pt x="225620" y="541933"/>
                    </a:cubicBezTo>
                    <a:cubicBezTo>
                      <a:pt x="230952" y="541078"/>
                      <a:pt x="230952" y="535468"/>
                      <a:pt x="230952" y="527766"/>
                    </a:cubicBezTo>
                    <a:cubicBezTo>
                      <a:pt x="230268" y="518858"/>
                      <a:pt x="232364" y="509956"/>
                      <a:pt x="236950" y="502285"/>
                    </a:cubicBezTo>
                    <a:cubicBezTo>
                      <a:pt x="242119" y="492238"/>
                      <a:pt x="243177" y="480579"/>
                      <a:pt x="239901" y="469768"/>
                    </a:cubicBezTo>
                    <a:cubicBezTo>
                      <a:pt x="237232" y="461483"/>
                      <a:pt x="237740" y="452503"/>
                      <a:pt x="241330" y="444571"/>
                    </a:cubicBezTo>
                    <a:cubicBezTo>
                      <a:pt x="244280" y="437155"/>
                      <a:pt x="243138" y="428598"/>
                      <a:pt x="248755" y="428027"/>
                    </a:cubicBezTo>
                    <a:cubicBezTo>
                      <a:pt x="256840" y="426101"/>
                      <a:pt x="263927" y="421258"/>
                      <a:pt x="268654" y="414431"/>
                    </a:cubicBezTo>
                    <a:cubicBezTo>
                      <a:pt x="278025" y="405384"/>
                      <a:pt x="288225" y="397235"/>
                      <a:pt x="299121" y="390090"/>
                    </a:cubicBezTo>
                    <a:cubicBezTo>
                      <a:pt x="311109" y="380541"/>
                      <a:pt x="321940" y="369628"/>
                      <a:pt x="331397" y="357573"/>
                    </a:cubicBezTo>
                    <a:cubicBezTo>
                      <a:pt x="337299" y="348065"/>
                      <a:pt x="354246" y="344547"/>
                      <a:pt x="361958" y="336560"/>
                    </a:cubicBezTo>
                    <a:cubicBezTo>
                      <a:pt x="369669" y="328573"/>
                      <a:pt x="366718" y="324485"/>
                      <a:pt x="368146" y="315833"/>
                    </a:cubicBezTo>
                    <a:cubicBezTo>
                      <a:pt x="369575" y="307180"/>
                      <a:pt x="394519" y="303757"/>
                      <a:pt x="404040" y="303757"/>
                    </a:cubicBezTo>
                    <a:cubicBezTo>
                      <a:pt x="405702" y="303764"/>
                      <a:pt x="407360" y="303605"/>
                      <a:pt x="408991" y="303282"/>
                    </a:cubicBezTo>
                    <a:cubicBezTo>
                      <a:pt x="407951" y="290779"/>
                      <a:pt x="404930" y="278519"/>
                      <a:pt x="400041" y="266961"/>
                    </a:cubicBezTo>
                    <a:close/>
                  </a:path>
                </a:pathLst>
              </a:custGeom>
              <a:solidFill>
                <a:srgbClr val="413408">
                  <a:alpha val="20000"/>
                </a:srgbClr>
              </a:solidFill>
              <a:ln w="9525" cap="flat" cmpd="sng">
                <a:solidFill>
                  <a:srgbClr val="FFFFFF">
                    <a:alpha val="69411"/>
                  </a:srgbClr>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300"/>
                  <a:buFont typeface="Calibri"/>
                  <a:buNone/>
                </a:pPr>
                <a:endParaRPr sz="1300" b="1" i="0" u="none" strike="noStrike" cap="none">
                  <a:solidFill>
                    <a:srgbClr val="181717"/>
                  </a:solidFill>
                  <a:latin typeface="Calibri"/>
                  <a:ea typeface="Calibri"/>
                  <a:cs typeface="Calibri"/>
                  <a:sym typeface="Calibri"/>
                </a:endParaRPr>
              </a:p>
            </p:txBody>
          </p:sp>
          <p:sp>
            <p:nvSpPr>
              <p:cNvPr id="362" name="Google Shape;362;p2"/>
              <p:cNvSpPr/>
              <p:nvPr/>
            </p:nvSpPr>
            <p:spPr>
              <a:xfrm>
                <a:off x="16107466" y="4863720"/>
                <a:ext cx="1481672" cy="627743"/>
              </a:xfrm>
              <a:custGeom>
                <a:avLst/>
                <a:gdLst/>
                <a:ahLst/>
                <a:cxnLst/>
                <a:rect l="l" t="t" r="r" b="b"/>
                <a:pathLst>
                  <a:path w="628373" h="266224" extrusionOk="0">
                    <a:moveTo>
                      <a:pt x="604072" y="114231"/>
                    </a:moveTo>
                    <a:cubicBezTo>
                      <a:pt x="599882" y="109449"/>
                      <a:pt x="592604" y="108964"/>
                      <a:pt x="587816" y="113147"/>
                    </a:cubicBezTo>
                    <a:cubicBezTo>
                      <a:pt x="586651" y="114165"/>
                      <a:pt x="585703" y="115406"/>
                      <a:pt x="585030" y="116798"/>
                    </a:cubicBezTo>
                    <a:cubicBezTo>
                      <a:pt x="582460" y="123263"/>
                      <a:pt x="577318" y="114231"/>
                      <a:pt x="565988" y="114231"/>
                    </a:cubicBezTo>
                    <a:cubicBezTo>
                      <a:pt x="554659" y="114231"/>
                      <a:pt x="553040" y="120696"/>
                      <a:pt x="545328" y="112900"/>
                    </a:cubicBezTo>
                    <a:cubicBezTo>
                      <a:pt x="537616" y="105103"/>
                      <a:pt x="547899" y="102631"/>
                      <a:pt x="547899" y="102631"/>
                    </a:cubicBezTo>
                    <a:lnTo>
                      <a:pt x="549137" y="92267"/>
                    </a:lnTo>
                    <a:lnTo>
                      <a:pt x="565227" y="60320"/>
                    </a:lnTo>
                    <a:cubicBezTo>
                      <a:pt x="560667" y="58361"/>
                      <a:pt x="555611" y="57863"/>
                      <a:pt x="550755" y="58894"/>
                    </a:cubicBezTo>
                    <a:cubicBezTo>
                      <a:pt x="545995" y="60700"/>
                      <a:pt x="534665" y="59464"/>
                      <a:pt x="533523" y="55376"/>
                    </a:cubicBezTo>
                    <a:cubicBezTo>
                      <a:pt x="532380" y="51288"/>
                      <a:pt x="513434" y="50622"/>
                      <a:pt x="508673" y="54140"/>
                    </a:cubicBezTo>
                    <a:cubicBezTo>
                      <a:pt x="503913" y="57658"/>
                      <a:pt x="493250" y="60700"/>
                      <a:pt x="492678" y="64789"/>
                    </a:cubicBezTo>
                    <a:cubicBezTo>
                      <a:pt x="492107" y="68877"/>
                      <a:pt x="480777" y="67736"/>
                      <a:pt x="476683" y="70684"/>
                    </a:cubicBezTo>
                    <a:cubicBezTo>
                      <a:pt x="472589" y="73631"/>
                      <a:pt x="451167" y="74867"/>
                      <a:pt x="450596" y="77244"/>
                    </a:cubicBezTo>
                    <a:cubicBezTo>
                      <a:pt x="441913" y="79925"/>
                      <a:pt x="432621" y="79925"/>
                      <a:pt x="423938" y="77244"/>
                    </a:cubicBezTo>
                    <a:cubicBezTo>
                      <a:pt x="420320" y="74297"/>
                      <a:pt x="400802" y="77244"/>
                      <a:pt x="398422" y="72490"/>
                    </a:cubicBezTo>
                    <a:cubicBezTo>
                      <a:pt x="396042" y="67736"/>
                      <a:pt x="387759" y="65359"/>
                      <a:pt x="387759" y="61271"/>
                    </a:cubicBezTo>
                    <a:cubicBezTo>
                      <a:pt x="387759" y="57183"/>
                      <a:pt x="372906" y="57087"/>
                      <a:pt x="371193" y="53569"/>
                    </a:cubicBezTo>
                    <a:cubicBezTo>
                      <a:pt x="369479" y="50052"/>
                      <a:pt x="357578" y="48245"/>
                      <a:pt x="355769" y="49386"/>
                    </a:cubicBezTo>
                    <a:cubicBezTo>
                      <a:pt x="353960" y="50527"/>
                      <a:pt x="340917" y="45868"/>
                      <a:pt x="337394" y="45298"/>
                    </a:cubicBezTo>
                    <a:cubicBezTo>
                      <a:pt x="333871" y="44727"/>
                      <a:pt x="322542" y="47675"/>
                      <a:pt x="319018" y="47675"/>
                    </a:cubicBezTo>
                    <a:cubicBezTo>
                      <a:pt x="315496" y="47675"/>
                      <a:pt x="308926" y="54140"/>
                      <a:pt x="304832" y="54710"/>
                    </a:cubicBezTo>
                    <a:cubicBezTo>
                      <a:pt x="300738" y="55281"/>
                      <a:pt x="289409" y="47675"/>
                      <a:pt x="287028" y="49386"/>
                    </a:cubicBezTo>
                    <a:cubicBezTo>
                      <a:pt x="284648" y="51097"/>
                      <a:pt x="277508" y="43491"/>
                      <a:pt x="274556" y="39878"/>
                    </a:cubicBezTo>
                    <a:cubicBezTo>
                      <a:pt x="271605" y="36265"/>
                      <a:pt x="274556" y="26281"/>
                      <a:pt x="272176" y="22668"/>
                    </a:cubicBezTo>
                    <a:cubicBezTo>
                      <a:pt x="269796" y="19055"/>
                      <a:pt x="256848" y="19150"/>
                      <a:pt x="253134" y="16773"/>
                    </a:cubicBezTo>
                    <a:cubicBezTo>
                      <a:pt x="248647" y="13802"/>
                      <a:pt x="243589" y="11794"/>
                      <a:pt x="238282" y="10878"/>
                    </a:cubicBezTo>
                    <a:cubicBezTo>
                      <a:pt x="233968" y="11003"/>
                      <a:pt x="229698" y="9986"/>
                      <a:pt x="225905" y="7931"/>
                    </a:cubicBezTo>
                    <a:cubicBezTo>
                      <a:pt x="221245" y="5280"/>
                      <a:pt x="216249" y="3265"/>
                      <a:pt x="211053" y="1941"/>
                    </a:cubicBezTo>
                    <a:cubicBezTo>
                      <a:pt x="206863" y="800"/>
                      <a:pt x="206292" y="6124"/>
                      <a:pt x="203912" y="8501"/>
                    </a:cubicBezTo>
                    <a:cubicBezTo>
                      <a:pt x="201532" y="10878"/>
                      <a:pt x="194391" y="11449"/>
                      <a:pt x="193249" y="15632"/>
                    </a:cubicBezTo>
                    <a:cubicBezTo>
                      <a:pt x="192106" y="19816"/>
                      <a:pt x="183728" y="20957"/>
                      <a:pt x="184966" y="25140"/>
                    </a:cubicBezTo>
                    <a:cubicBezTo>
                      <a:pt x="186160" y="31123"/>
                      <a:pt x="188593" y="36790"/>
                      <a:pt x="192106" y="41780"/>
                    </a:cubicBezTo>
                    <a:cubicBezTo>
                      <a:pt x="195058" y="44157"/>
                      <a:pt x="193249" y="51288"/>
                      <a:pt x="191535" y="53569"/>
                    </a:cubicBezTo>
                    <a:cubicBezTo>
                      <a:pt x="189821" y="55851"/>
                      <a:pt x="177254" y="57753"/>
                      <a:pt x="174874" y="61841"/>
                    </a:cubicBezTo>
                    <a:cubicBezTo>
                      <a:pt x="172493" y="65930"/>
                      <a:pt x="166590" y="61271"/>
                      <a:pt x="160688" y="57753"/>
                    </a:cubicBezTo>
                    <a:cubicBezTo>
                      <a:pt x="155591" y="54979"/>
                      <a:pt x="149343" y="55425"/>
                      <a:pt x="144693" y="58894"/>
                    </a:cubicBezTo>
                    <a:cubicBezTo>
                      <a:pt x="141741" y="61271"/>
                      <a:pt x="131077" y="52999"/>
                      <a:pt x="128126" y="52429"/>
                    </a:cubicBezTo>
                    <a:cubicBezTo>
                      <a:pt x="125175" y="51858"/>
                      <a:pt x="124508" y="40544"/>
                      <a:pt x="121557" y="41114"/>
                    </a:cubicBezTo>
                    <a:cubicBezTo>
                      <a:pt x="112166" y="40362"/>
                      <a:pt x="102862" y="38771"/>
                      <a:pt x="93756" y="36360"/>
                    </a:cubicBezTo>
                    <a:cubicBezTo>
                      <a:pt x="89567" y="35219"/>
                      <a:pt x="80713" y="35789"/>
                      <a:pt x="79475" y="38737"/>
                    </a:cubicBezTo>
                    <a:cubicBezTo>
                      <a:pt x="78237" y="41684"/>
                      <a:pt x="67669" y="41114"/>
                      <a:pt x="65860" y="44727"/>
                    </a:cubicBezTo>
                    <a:cubicBezTo>
                      <a:pt x="64051" y="48340"/>
                      <a:pt x="55768" y="50052"/>
                      <a:pt x="52817" y="53569"/>
                    </a:cubicBezTo>
                    <a:cubicBezTo>
                      <a:pt x="49865" y="57087"/>
                      <a:pt x="39773" y="57183"/>
                      <a:pt x="37393" y="62507"/>
                    </a:cubicBezTo>
                    <a:cubicBezTo>
                      <a:pt x="35013" y="67831"/>
                      <a:pt x="22636" y="70113"/>
                      <a:pt x="19113" y="70779"/>
                    </a:cubicBezTo>
                    <a:cubicBezTo>
                      <a:pt x="15590" y="71445"/>
                      <a:pt x="6069" y="73156"/>
                      <a:pt x="5403" y="76103"/>
                    </a:cubicBezTo>
                    <a:cubicBezTo>
                      <a:pt x="5403" y="77339"/>
                      <a:pt x="3689" y="77530"/>
                      <a:pt x="1785" y="77244"/>
                    </a:cubicBezTo>
                    <a:cubicBezTo>
                      <a:pt x="2107" y="78038"/>
                      <a:pt x="2331" y="78869"/>
                      <a:pt x="2452" y="79717"/>
                    </a:cubicBezTo>
                    <a:cubicBezTo>
                      <a:pt x="4927" y="93218"/>
                      <a:pt x="10735" y="92742"/>
                      <a:pt x="16828" y="98162"/>
                    </a:cubicBezTo>
                    <a:cubicBezTo>
                      <a:pt x="21696" y="103167"/>
                      <a:pt x="28030" y="106497"/>
                      <a:pt x="34917" y="107670"/>
                    </a:cubicBezTo>
                    <a:cubicBezTo>
                      <a:pt x="42696" y="108972"/>
                      <a:pt x="49230" y="114235"/>
                      <a:pt x="52150" y="121552"/>
                    </a:cubicBezTo>
                    <a:cubicBezTo>
                      <a:pt x="53970" y="127638"/>
                      <a:pt x="57711" y="132974"/>
                      <a:pt x="62813" y="136765"/>
                    </a:cubicBezTo>
                    <a:cubicBezTo>
                      <a:pt x="66431" y="139617"/>
                      <a:pt x="61576" y="149410"/>
                      <a:pt x="61576" y="156827"/>
                    </a:cubicBezTo>
                    <a:cubicBezTo>
                      <a:pt x="61576" y="164243"/>
                      <a:pt x="52055" y="166335"/>
                      <a:pt x="57006" y="173180"/>
                    </a:cubicBezTo>
                    <a:cubicBezTo>
                      <a:pt x="61956" y="180026"/>
                      <a:pt x="93089" y="184210"/>
                      <a:pt x="102134" y="184210"/>
                    </a:cubicBezTo>
                    <a:cubicBezTo>
                      <a:pt x="111179" y="184210"/>
                      <a:pt x="114416" y="192862"/>
                      <a:pt x="117177" y="193718"/>
                    </a:cubicBezTo>
                    <a:cubicBezTo>
                      <a:pt x="122890" y="194573"/>
                      <a:pt x="123651" y="201419"/>
                      <a:pt x="130126" y="203226"/>
                    </a:cubicBezTo>
                    <a:cubicBezTo>
                      <a:pt x="138409" y="204780"/>
                      <a:pt x="144683" y="211588"/>
                      <a:pt x="145549" y="219960"/>
                    </a:cubicBezTo>
                    <a:cubicBezTo>
                      <a:pt x="148215" y="231560"/>
                      <a:pt x="155927" y="235363"/>
                      <a:pt x="157164" y="240592"/>
                    </a:cubicBezTo>
                    <a:cubicBezTo>
                      <a:pt x="158402" y="245822"/>
                      <a:pt x="172683" y="241828"/>
                      <a:pt x="183061" y="243159"/>
                    </a:cubicBezTo>
                    <a:cubicBezTo>
                      <a:pt x="193439" y="244491"/>
                      <a:pt x="223049" y="243159"/>
                      <a:pt x="230665" y="244491"/>
                    </a:cubicBezTo>
                    <a:cubicBezTo>
                      <a:pt x="238282" y="245822"/>
                      <a:pt x="256562" y="244491"/>
                      <a:pt x="266844" y="252192"/>
                    </a:cubicBezTo>
                    <a:cubicBezTo>
                      <a:pt x="277127" y="259893"/>
                      <a:pt x="282363" y="253428"/>
                      <a:pt x="288837" y="257326"/>
                    </a:cubicBezTo>
                    <a:cubicBezTo>
                      <a:pt x="294721" y="261732"/>
                      <a:pt x="302135" y="263583"/>
                      <a:pt x="309402" y="262461"/>
                    </a:cubicBezTo>
                    <a:cubicBezTo>
                      <a:pt x="318924" y="261225"/>
                      <a:pt x="318924" y="268926"/>
                      <a:pt x="324922" y="270257"/>
                    </a:cubicBezTo>
                    <a:cubicBezTo>
                      <a:pt x="330919" y="271588"/>
                      <a:pt x="343011" y="259893"/>
                      <a:pt x="359768" y="252192"/>
                    </a:cubicBezTo>
                    <a:cubicBezTo>
                      <a:pt x="376524" y="244491"/>
                      <a:pt x="395947" y="249625"/>
                      <a:pt x="404992" y="250861"/>
                    </a:cubicBezTo>
                    <a:cubicBezTo>
                      <a:pt x="418727" y="251303"/>
                      <a:pt x="431949" y="245624"/>
                      <a:pt x="441075" y="235363"/>
                    </a:cubicBezTo>
                    <a:cubicBezTo>
                      <a:pt x="451453" y="223858"/>
                      <a:pt x="464306" y="225855"/>
                      <a:pt x="465639" y="216347"/>
                    </a:cubicBezTo>
                    <a:cubicBezTo>
                      <a:pt x="466972" y="206839"/>
                      <a:pt x="455356" y="202180"/>
                      <a:pt x="460498" y="193147"/>
                    </a:cubicBezTo>
                    <a:cubicBezTo>
                      <a:pt x="464301" y="186488"/>
                      <a:pt x="472791" y="184168"/>
                      <a:pt x="479459" y="187967"/>
                    </a:cubicBezTo>
                    <a:cubicBezTo>
                      <a:pt x="479486" y="187982"/>
                      <a:pt x="479513" y="187997"/>
                      <a:pt x="479540" y="188013"/>
                    </a:cubicBezTo>
                    <a:cubicBezTo>
                      <a:pt x="490002" y="192880"/>
                      <a:pt x="502256" y="191905"/>
                      <a:pt x="511815" y="185446"/>
                    </a:cubicBezTo>
                    <a:cubicBezTo>
                      <a:pt x="520320" y="178945"/>
                      <a:pt x="530816" y="175586"/>
                      <a:pt x="541520" y="175938"/>
                    </a:cubicBezTo>
                    <a:cubicBezTo>
                      <a:pt x="553135" y="174607"/>
                      <a:pt x="551898" y="166905"/>
                      <a:pt x="559610" y="159109"/>
                    </a:cubicBezTo>
                    <a:cubicBezTo>
                      <a:pt x="566071" y="152510"/>
                      <a:pt x="574932" y="148806"/>
                      <a:pt x="584173" y="148840"/>
                    </a:cubicBezTo>
                    <a:cubicBezTo>
                      <a:pt x="591885" y="148840"/>
                      <a:pt x="602168" y="141138"/>
                      <a:pt x="609974" y="143705"/>
                    </a:cubicBezTo>
                    <a:cubicBezTo>
                      <a:pt x="617782" y="146273"/>
                      <a:pt x="629016" y="147509"/>
                      <a:pt x="630635" y="141138"/>
                    </a:cubicBezTo>
                    <a:cubicBezTo>
                      <a:pt x="632253" y="134768"/>
                      <a:pt x="610451" y="121932"/>
                      <a:pt x="604072" y="114231"/>
                    </a:cubicBezTo>
                    <a:close/>
                  </a:path>
                </a:pathLst>
              </a:custGeom>
              <a:solidFill>
                <a:srgbClr val="413408">
                  <a:alpha val="20000"/>
                </a:srgbClr>
              </a:solidFill>
              <a:ln w="9525" cap="flat" cmpd="sng">
                <a:solidFill>
                  <a:srgbClr val="FFFFFF">
                    <a:alpha val="69411"/>
                  </a:srgbClr>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300"/>
                  <a:buFont typeface="Calibri"/>
                  <a:buNone/>
                </a:pPr>
                <a:endParaRPr sz="1300" b="1" i="0" u="none" strike="noStrike" cap="none">
                  <a:solidFill>
                    <a:srgbClr val="181717"/>
                  </a:solidFill>
                  <a:latin typeface="Calibri"/>
                  <a:ea typeface="Calibri"/>
                  <a:cs typeface="Calibri"/>
                  <a:sym typeface="Calibri"/>
                </a:endParaRPr>
              </a:p>
            </p:txBody>
          </p:sp>
          <p:sp>
            <p:nvSpPr>
              <p:cNvPr id="363" name="Google Shape;363;p2"/>
              <p:cNvSpPr/>
              <p:nvPr/>
            </p:nvSpPr>
            <p:spPr>
              <a:xfrm>
                <a:off x="13560336" y="5940452"/>
                <a:ext cx="67348" cy="201774"/>
              </a:xfrm>
              <a:custGeom>
                <a:avLst/>
                <a:gdLst/>
                <a:ahLst/>
                <a:cxnLst/>
                <a:rect l="l" t="t" r="r" b="b"/>
                <a:pathLst>
                  <a:path w="28562" h="85572" extrusionOk="0">
                    <a:moveTo>
                      <a:pt x="15305" y="83457"/>
                    </a:moveTo>
                    <a:lnTo>
                      <a:pt x="17399" y="84598"/>
                    </a:lnTo>
                    <a:cubicBezTo>
                      <a:pt x="18345" y="74864"/>
                      <a:pt x="20487" y="65284"/>
                      <a:pt x="23778" y="56074"/>
                    </a:cubicBezTo>
                    <a:cubicBezTo>
                      <a:pt x="25275" y="53112"/>
                      <a:pt x="26150" y="49877"/>
                      <a:pt x="26349" y="46566"/>
                    </a:cubicBezTo>
                    <a:cubicBezTo>
                      <a:pt x="22691" y="43164"/>
                      <a:pt x="20109" y="38769"/>
                      <a:pt x="18923" y="33920"/>
                    </a:cubicBezTo>
                    <a:cubicBezTo>
                      <a:pt x="18923" y="32113"/>
                      <a:pt x="20160" y="20609"/>
                      <a:pt x="23207" y="19373"/>
                    </a:cubicBezTo>
                    <a:cubicBezTo>
                      <a:pt x="25197" y="19100"/>
                      <a:pt x="27215" y="19100"/>
                      <a:pt x="29205" y="19373"/>
                    </a:cubicBezTo>
                    <a:cubicBezTo>
                      <a:pt x="29776" y="15760"/>
                      <a:pt x="30443" y="10720"/>
                      <a:pt x="30919" y="6061"/>
                    </a:cubicBezTo>
                    <a:lnTo>
                      <a:pt x="20827" y="1783"/>
                    </a:lnTo>
                    <a:cubicBezTo>
                      <a:pt x="19332" y="4795"/>
                      <a:pt x="18243" y="7993"/>
                      <a:pt x="17590" y="11291"/>
                    </a:cubicBezTo>
                    <a:cubicBezTo>
                      <a:pt x="14226" y="23930"/>
                      <a:pt x="8892" y="35962"/>
                      <a:pt x="1785" y="46946"/>
                    </a:cubicBezTo>
                    <a:lnTo>
                      <a:pt x="16162" y="82126"/>
                    </a:lnTo>
                    <a:close/>
                  </a:path>
                </a:pathLst>
              </a:custGeom>
              <a:solidFill>
                <a:srgbClr val="413408">
                  <a:alpha val="20000"/>
                </a:srgbClr>
              </a:solidFill>
              <a:ln w="9525" cap="flat" cmpd="sng">
                <a:solidFill>
                  <a:srgbClr val="FFFFFF">
                    <a:alpha val="69411"/>
                  </a:srgbClr>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300"/>
                  <a:buFont typeface="Calibri"/>
                  <a:buNone/>
                </a:pPr>
                <a:endParaRPr sz="1300" b="1" i="0" u="none" strike="noStrike" cap="none">
                  <a:solidFill>
                    <a:srgbClr val="181717"/>
                  </a:solidFill>
                  <a:latin typeface="Calibri"/>
                  <a:ea typeface="Calibri"/>
                  <a:cs typeface="Calibri"/>
                  <a:sym typeface="Calibri"/>
                </a:endParaRPr>
              </a:p>
            </p:txBody>
          </p:sp>
          <p:sp>
            <p:nvSpPr>
              <p:cNvPr id="364" name="Google Shape;364;p2"/>
              <p:cNvSpPr/>
              <p:nvPr/>
            </p:nvSpPr>
            <p:spPr>
              <a:xfrm>
                <a:off x="13597828" y="5935295"/>
                <a:ext cx="202045" cy="224193"/>
              </a:xfrm>
              <a:custGeom>
                <a:avLst/>
                <a:gdLst/>
                <a:ahLst/>
                <a:cxnLst/>
                <a:rect l="l" t="t" r="r" b="b"/>
                <a:pathLst>
                  <a:path w="85687" h="95080" extrusionOk="0">
                    <a:moveTo>
                      <a:pt x="79761" y="1783"/>
                    </a:moveTo>
                    <a:cubicBezTo>
                      <a:pt x="71498" y="6365"/>
                      <a:pt x="62943" y="10399"/>
                      <a:pt x="54150" y="13858"/>
                    </a:cubicBezTo>
                    <a:cubicBezTo>
                      <a:pt x="47345" y="16358"/>
                      <a:pt x="40934" y="19816"/>
                      <a:pt x="35108" y="24127"/>
                    </a:cubicBezTo>
                    <a:lnTo>
                      <a:pt x="16828" y="14618"/>
                    </a:lnTo>
                    <a:lnTo>
                      <a:pt x="15305" y="7583"/>
                    </a:lnTo>
                    <a:lnTo>
                      <a:pt x="15305" y="7583"/>
                    </a:lnTo>
                    <a:cubicBezTo>
                      <a:pt x="14543" y="14428"/>
                      <a:pt x="13591" y="22320"/>
                      <a:pt x="12925" y="24792"/>
                    </a:cubicBezTo>
                    <a:cubicBezTo>
                      <a:pt x="11782" y="29546"/>
                      <a:pt x="11782" y="53316"/>
                      <a:pt x="8164" y="57975"/>
                    </a:cubicBezTo>
                    <a:cubicBezTo>
                      <a:pt x="4874" y="67186"/>
                      <a:pt x="2731" y="76766"/>
                      <a:pt x="1785" y="86499"/>
                    </a:cubicBezTo>
                    <a:cubicBezTo>
                      <a:pt x="7367" y="89814"/>
                      <a:pt x="13350" y="92402"/>
                      <a:pt x="19589" y="94201"/>
                    </a:cubicBezTo>
                    <a:cubicBezTo>
                      <a:pt x="26932" y="94171"/>
                      <a:pt x="33391" y="89344"/>
                      <a:pt x="35489" y="82316"/>
                    </a:cubicBezTo>
                    <a:cubicBezTo>
                      <a:pt x="35489" y="77562"/>
                      <a:pt x="41773" y="76801"/>
                      <a:pt x="48152" y="76801"/>
                    </a:cubicBezTo>
                    <a:cubicBezTo>
                      <a:pt x="54531" y="76801"/>
                      <a:pt x="55197" y="69670"/>
                      <a:pt x="59957" y="67293"/>
                    </a:cubicBezTo>
                    <a:cubicBezTo>
                      <a:pt x="64718" y="64916"/>
                      <a:pt x="49675" y="51510"/>
                      <a:pt x="44914" y="49893"/>
                    </a:cubicBezTo>
                    <a:cubicBezTo>
                      <a:pt x="40154" y="48277"/>
                      <a:pt x="48913" y="38103"/>
                      <a:pt x="64718" y="37248"/>
                    </a:cubicBezTo>
                    <a:cubicBezTo>
                      <a:pt x="80522" y="36392"/>
                      <a:pt x="76619" y="30972"/>
                      <a:pt x="85283" y="30972"/>
                    </a:cubicBezTo>
                    <a:lnTo>
                      <a:pt x="86425" y="30972"/>
                    </a:lnTo>
                    <a:cubicBezTo>
                      <a:pt x="84902" y="24031"/>
                      <a:pt x="82998" y="15664"/>
                      <a:pt x="81665" y="11291"/>
                    </a:cubicBezTo>
                    <a:cubicBezTo>
                      <a:pt x="80774" y="8178"/>
                      <a:pt x="80138" y="4998"/>
                      <a:pt x="79761" y="1783"/>
                    </a:cubicBezTo>
                    <a:close/>
                  </a:path>
                </a:pathLst>
              </a:custGeom>
              <a:solidFill>
                <a:srgbClr val="BED4D2"/>
              </a:solidFill>
              <a:ln w="9525" cap="flat" cmpd="sng">
                <a:solidFill>
                  <a:srgbClr val="FFFFFF">
                    <a:alpha val="69411"/>
                  </a:srgbClr>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300"/>
                  <a:buFont typeface="Calibri"/>
                  <a:buNone/>
                </a:pPr>
                <a:endParaRPr sz="1300" b="1" i="0" u="none" strike="noStrike" cap="none">
                  <a:solidFill>
                    <a:srgbClr val="181717"/>
                  </a:solidFill>
                  <a:latin typeface="Calibri"/>
                  <a:ea typeface="Calibri"/>
                  <a:cs typeface="Calibri"/>
                  <a:sym typeface="Calibri"/>
                </a:endParaRPr>
              </a:p>
            </p:txBody>
          </p:sp>
          <p:sp>
            <p:nvSpPr>
              <p:cNvPr id="365" name="Google Shape;365;p2"/>
              <p:cNvSpPr/>
              <p:nvPr/>
            </p:nvSpPr>
            <p:spPr>
              <a:xfrm>
                <a:off x="15248668" y="5399653"/>
                <a:ext cx="516342" cy="224193"/>
              </a:xfrm>
              <a:custGeom>
                <a:avLst/>
                <a:gdLst/>
                <a:ahLst/>
                <a:cxnLst/>
                <a:rect l="l" t="t" r="r" b="b"/>
                <a:pathLst>
                  <a:path w="218978" h="95080" extrusionOk="0">
                    <a:moveTo>
                      <a:pt x="203765" y="18630"/>
                    </a:moveTo>
                    <a:cubicBezTo>
                      <a:pt x="196053" y="9693"/>
                      <a:pt x="193673" y="15588"/>
                      <a:pt x="184723" y="13306"/>
                    </a:cubicBezTo>
                    <a:cubicBezTo>
                      <a:pt x="175773" y="11024"/>
                      <a:pt x="140261" y="7316"/>
                      <a:pt x="133120" y="10264"/>
                    </a:cubicBezTo>
                    <a:cubicBezTo>
                      <a:pt x="125980" y="13211"/>
                      <a:pt x="111223" y="5034"/>
                      <a:pt x="106462" y="2657"/>
                    </a:cubicBezTo>
                    <a:cubicBezTo>
                      <a:pt x="101702" y="280"/>
                      <a:pt x="86373" y="2657"/>
                      <a:pt x="85802" y="10929"/>
                    </a:cubicBezTo>
                    <a:cubicBezTo>
                      <a:pt x="85231" y="19201"/>
                      <a:pt x="78661" y="19201"/>
                      <a:pt x="67998" y="13876"/>
                    </a:cubicBezTo>
                    <a:cubicBezTo>
                      <a:pt x="57335" y="8552"/>
                      <a:pt x="41340" y="8552"/>
                      <a:pt x="40768" y="14447"/>
                    </a:cubicBezTo>
                    <a:cubicBezTo>
                      <a:pt x="40197" y="20342"/>
                      <a:pt x="32390" y="26332"/>
                      <a:pt x="28296" y="28043"/>
                    </a:cubicBezTo>
                    <a:cubicBezTo>
                      <a:pt x="25407" y="31214"/>
                      <a:pt x="23317" y="35028"/>
                      <a:pt x="22203" y="39168"/>
                    </a:cubicBezTo>
                    <a:cubicBezTo>
                      <a:pt x="25226" y="40688"/>
                      <a:pt x="27790" y="42985"/>
                      <a:pt x="29629" y="45823"/>
                    </a:cubicBezTo>
                    <a:cubicBezTo>
                      <a:pt x="33628" y="50577"/>
                      <a:pt x="43910" y="49817"/>
                      <a:pt x="45529" y="45063"/>
                    </a:cubicBezTo>
                    <a:cubicBezTo>
                      <a:pt x="47147" y="40309"/>
                      <a:pt x="63714" y="49817"/>
                      <a:pt x="73234" y="57708"/>
                    </a:cubicBezTo>
                    <a:cubicBezTo>
                      <a:pt x="82755" y="65600"/>
                      <a:pt x="68474" y="60085"/>
                      <a:pt x="64475" y="67977"/>
                    </a:cubicBezTo>
                    <a:cubicBezTo>
                      <a:pt x="60476" y="75869"/>
                      <a:pt x="48671" y="67977"/>
                      <a:pt x="45434" y="71115"/>
                    </a:cubicBezTo>
                    <a:cubicBezTo>
                      <a:pt x="36063" y="74548"/>
                      <a:pt x="26059" y="75910"/>
                      <a:pt x="16110" y="75108"/>
                    </a:cubicBezTo>
                    <a:cubicBezTo>
                      <a:pt x="10587" y="74347"/>
                      <a:pt x="1067" y="83000"/>
                      <a:pt x="1828" y="86993"/>
                    </a:cubicBezTo>
                    <a:cubicBezTo>
                      <a:pt x="2590" y="90987"/>
                      <a:pt x="23250" y="84616"/>
                      <a:pt x="30391" y="89275"/>
                    </a:cubicBezTo>
                    <a:cubicBezTo>
                      <a:pt x="37531" y="93934"/>
                      <a:pt x="44577" y="84616"/>
                      <a:pt x="48575" y="90131"/>
                    </a:cubicBezTo>
                    <a:cubicBezTo>
                      <a:pt x="52574" y="95646"/>
                      <a:pt x="61238" y="91652"/>
                      <a:pt x="65142" y="93268"/>
                    </a:cubicBezTo>
                    <a:cubicBezTo>
                      <a:pt x="73870" y="93712"/>
                      <a:pt x="82622" y="93170"/>
                      <a:pt x="91229" y="91652"/>
                    </a:cubicBezTo>
                    <a:cubicBezTo>
                      <a:pt x="93416" y="88968"/>
                      <a:pt x="94595" y="85605"/>
                      <a:pt x="94561" y="82144"/>
                    </a:cubicBezTo>
                    <a:cubicBezTo>
                      <a:pt x="94561" y="76820"/>
                      <a:pt x="98940" y="78151"/>
                      <a:pt x="103415" y="76820"/>
                    </a:cubicBezTo>
                    <a:cubicBezTo>
                      <a:pt x="107890" y="75489"/>
                      <a:pt x="111032" y="69689"/>
                      <a:pt x="114555" y="69689"/>
                    </a:cubicBezTo>
                    <a:cubicBezTo>
                      <a:pt x="118077" y="69689"/>
                      <a:pt x="123028" y="64364"/>
                      <a:pt x="126551" y="65695"/>
                    </a:cubicBezTo>
                    <a:cubicBezTo>
                      <a:pt x="130074" y="67026"/>
                      <a:pt x="134549" y="73302"/>
                      <a:pt x="139023" y="69689"/>
                    </a:cubicBezTo>
                    <a:cubicBezTo>
                      <a:pt x="143498" y="66076"/>
                      <a:pt x="144735" y="69689"/>
                      <a:pt x="151020" y="61702"/>
                    </a:cubicBezTo>
                    <a:cubicBezTo>
                      <a:pt x="157303" y="53715"/>
                      <a:pt x="161207" y="55522"/>
                      <a:pt x="169204" y="56377"/>
                    </a:cubicBezTo>
                    <a:cubicBezTo>
                      <a:pt x="175980" y="57711"/>
                      <a:pt x="182734" y="53978"/>
                      <a:pt x="185199" y="47535"/>
                    </a:cubicBezTo>
                    <a:cubicBezTo>
                      <a:pt x="187865" y="42210"/>
                      <a:pt x="195862" y="42210"/>
                      <a:pt x="200718" y="38692"/>
                    </a:cubicBezTo>
                    <a:cubicBezTo>
                      <a:pt x="206371" y="35184"/>
                      <a:pt x="212330" y="32193"/>
                      <a:pt x="218522" y="29755"/>
                    </a:cubicBezTo>
                    <a:cubicBezTo>
                      <a:pt x="220045" y="29089"/>
                      <a:pt x="220426" y="27568"/>
                      <a:pt x="220331" y="25476"/>
                    </a:cubicBezTo>
                    <a:cubicBezTo>
                      <a:pt x="213381" y="19391"/>
                      <a:pt x="210429" y="26047"/>
                      <a:pt x="203765" y="18630"/>
                    </a:cubicBezTo>
                    <a:close/>
                  </a:path>
                </a:pathLst>
              </a:custGeom>
              <a:solidFill>
                <a:srgbClr val="BED4D2"/>
              </a:solidFill>
              <a:ln w="9525" cap="flat" cmpd="sng">
                <a:solidFill>
                  <a:srgbClr val="FFFFFF">
                    <a:alpha val="69411"/>
                  </a:srgbClr>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300"/>
                  <a:buFont typeface="Calibri"/>
                  <a:buNone/>
                </a:pPr>
                <a:endParaRPr sz="1300" b="1" i="0" u="none" strike="noStrike" cap="none">
                  <a:solidFill>
                    <a:srgbClr val="181717"/>
                  </a:solidFill>
                  <a:latin typeface="Calibri"/>
                  <a:ea typeface="Calibri"/>
                  <a:cs typeface="Calibri"/>
                  <a:sym typeface="Calibri"/>
                </a:endParaRPr>
              </a:p>
            </p:txBody>
          </p:sp>
          <p:sp>
            <p:nvSpPr>
              <p:cNvPr id="366" name="Google Shape;366;p2"/>
              <p:cNvSpPr/>
              <p:nvPr/>
            </p:nvSpPr>
            <p:spPr>
              <a:xfrm>
                <a:off x="13832200" y="5371652"/>
                <a:ext cx="314293" cy="134516"/>
              </a:xfrm>
              <a:custGeom>
                <a:avLst/>
                <a:gdLst/>
                <a:ahLst/>
                <a:cxnLst/>
                <a:rect l="l" t="t" r="r" b="b"/>
                <a:pathLst>
                  <a:path w="133291" h="57048" extrusionOk="0">
                    <a:moveTo>
                      <a:pt x="56720" y="49426"/>
                    </a:moveTo>
                    <a:cubicBezTo>
                      <a:pt x="63195" y="46479"/>
                      <a:pt x="65575" y="53610"/>
                      <a:pt x="70906" y="60646"/>
                    </a:cubicBezTo>
                    <a:cubicBezTo>
                      <a:pt x="71225" y="61067"/>
                      <a:pt x="71512" y="61512"/>
                      <a:pt x="71763" y="61977"/>
                    </a:cubicBezTo>
                    <a:cubicBezTo>
                      <a:pt x="79094" y="60836"/>
                      <a:pt x="84616" y="58744"/>
                      <a:pt x="92043" y="57888"/>
                    </a:cubicBezTo>
                    <a:cubicBezTo>
                      <a:pt x="98036" y="57553"/>
                      <a:pt x="104044" y="58162"/>
                      <a:pt x="109846" y="59695"/>
                    </a:cubicBezTo>
                    <a:cubicBezTo>
                      <a:pt x="108894" y="57983"/>
                      <a:pt x="108228" y="56462"/>
                      <a:pt x="108799" y="55321"/>
                    </a:cubicBezTo>
                    <a:cubicBezTo>
                      <a:pt x="110608" y="51803"/>
                      <a:pt x="119463" y="56557"/>
                      <a:pt x="122414" y="59505"/>
                    </a:cubicBezTo>
                    <a:cubicBezTo>
                      <a:pt x="126920" y="62782"/>
                      <a:pt x="132897" y="63224"/>
                      <a:pt x="137838" y="60646"/>
                    </a:cubicBezTo>
                    <a:cubicBezTo>
                      <a:pt x="140789" y="57698"/>
                      <a:pt x="133077" y="54751"/>
                      <a:pt x="131364" y="51803"/>
                    </a:cubicBezTo>
                    <a:cubicBezTo>
                      <a:pt x="130411" y="50282"/>
                      <a:pt x="132792" y="47239"/>
                      <a:pt x="135362" y="44482"/>
                    </a:cubicBezTo>
                    <a:cubicBezTo>
                      <a:pt x="130221" y="41629"/>
                      <a:pt x="124890" y="37541"/>
                      <a:pt x="123081" y="38207"/>
                    </a:cubicBezTo>
                    <a:cubicBezTo>
                      <a:pt x="121272" y="38872"/>
                      <a:pt x="120415" y="25751"/>
                      <a:pt x="116797" y="25751"/>
                    </a:cubicBezTo>
                    <a:cubicBezTo>
                      <a:pt x="113179" y="25751"/>
                      <a:pt x="113274" y="23089"/>
                      <a:pt x="109656" y="23089"/>
                    </a:cubicBezTo>
                    <a:cubicBezTo>
                      <a:pt x="102756" y="22658"/>
                      <a:pt x="95838" y="23562"/>
                      <a:pt x="89281" y="25751"/>
                    </a:cubicBezTo>
                    <a:cubicBezTo>
                      <a:pt x="85664" y="28413"/>
                      <a:pt x="81284" y="19571"/>
                      <a:pt x="76809" y="19571"/>
                    </a:cubicBezTo>
                    <a:cubicBezTo>
                      <a:pt x="71727" y="18676"/>
                      <a:pt x="67226" y="15760"/>
                      <a:pt x="64337" y="11489"/>
                    </a:cubicBezTo>
                    <a:cubicBezTo>
                      <a:pt x="61671" y="7971"/>
                      <a:pt x="39488" y="13296"/>
                      <a:pt x="33299" y="8827"/>
                    </a:cubicBezTo>
                    <a:cubicBezTo>
                      <a:pt x="26178" y="4078"/>
                      <a:pt x="17772" y="1623"/>
                      <a:pt x="9211" y="1791"/>
                    </a:cubicBezTo>
                    <a:cubicBezTo>
                      <a:pt x="6561" y="2553"/>
                      <a:pt x="4053" y="3742"/>
                      <a:pt x="1785" y="5309"/>
                    </a:cubicBezTo>
                    <a:cubicBezTo>
                      <a:pt x="13401" y="12060"/>
                      <a:pt x="30348" y="10253"/>
                      <a:pt x="32633" y="22518"/>
                    </a:cubicBezTo>
                    <a:cubicBezTo>
                      <a:pt x="35299" y="36685"/>
                      <a:pt x="43296" y="31076"/>
                      <a:pt x="40345" y="43151"/>
                    </a:cubicBezTo>
                    <a:cubicBezTo>
                      <a:pt x="39538" y="45836"/>
                      <a:pt x="37947" y="48220"/>
                      <a:pt x="35775" y="49997"/>
                    </a:cubicBezTo>
                    <a:cubicBezTo>
                      <a:pt x="42738" y="50993"/>
                      <a:pt x="49821" y="50800"/>
                      <a:pt x="56720" y="49426"/>
                    </a:cubicBezTo>
                    <a:close/>
                  </a:path>
                </a:pathLst>
              </a:custGeom>
              <a:solidFill>
                <a:srgbClr val="BED4D2"/>
              </a:solidFill>
              <a:ln w="9525" cap="flat" cmpd="sng">
                <a:solidFill>
                  <a:srgbClr val="FFFFFF">
                    <a:alpha val="69411"/>
                  </a:srgbClr>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300"/>
                  <a:buFont typeface="Calibri"/>
                  <a:buNone/>
                </a:pPr>
                <a:endParaRPr sz="1300" b="1" i="0" u="none" strike="noStrike" cap="none">
                  <a:solidFill>
                    <a:srgbClr val="181717"/>
                  </a:solidFill>
                  <a:latin typeface="Calibri"/>
                  <a:ea typeface="Calibri"/>
                  <a:cs typeface="Calibri"/>
                  <a:sym typeface="Calibri"/>
                </a:endParaRPr>
              </a:p>
            </p:txBody>
          </p:sp>
          <p:sp>
            <p:nvSpPr>
              <p:cNvPr id="367" name="Google Shape;367;p2"/>
              <p:cNvSpPr/>
              <p:nvPr/>
            </p:nvSpPr>
            <p:spPr>
              <a:xfrm>
                <a:off x="15657349" y="5807952"/>
                <a:ext cx="112248" cy="89677"/>
              </a:xfrm>
              <a:custGeom>
                <a:avLst/>
                <a:gdLst/>
                <a:ahLst/>
                <a:cxnLst/>
                <a:rect l="l" t="t" r="r" b="b"/>
                <a:pathLst>
                  <a:path w="47604" h="38032" extrusionOk="0">
                    <a:moveTo>
                      <a:pt x="24540" y="1783"/>
                    </a:moveTo>
                    <a:cubicBezTo>
                      <a:pt x="15289" y="2185"/>
                      <a:pt x="6808" y="7040"/>
                      <a:pt x="1785" y="14809"/>
                    </a:cubicBezTo>
                    <a:cubicBezTo>
                      <a:pt x="3320" y="16446"/>
                      <a:pt x="4489" y="18390"/>
                      <a:pt x="5213" y="20514"/>
                    </a:cubicBezTo>
                    <a:cubicBezTo>
                      <a:pt x="7280" y="26329"/>
                      <a:pt x="11507" y="31129"/>
                      <a:pt x="17018" y="33920"/>
                    </a:cubicBezTo>
                    <a:cubicBezTo>
                      <a:pt x="20446" y="35821"/>
                      <a:pt x="19970" y="41051"/>
                      <a:pt x="19113" y="45710"/>
                    </a:cubicBezTo>
                    <a:cubicBezTo>
                      <a:pt x="21957" y="45668"/>
                      <a:pt x="24792" y="45381"/>
                      <a:pt x="27587" y="44854"/>
                    </a:cubicBezTo>
                    <a:cubicBezTo>
                      <a:pt x="33394" y="43523"/>
                      <a:pt x="45867" y="25838"/>
                      <a:pt x="47580" y="20894"/>
                    </a:cubicBezTo>
                    <a:cubicBezTo>
                      <a:pt x="49295" y="15950"/>
                      <a:pt x="32061" y="2258"/>
                      <a:pt x="24540" y="1783"/>
                    </a:cubicBezTo>
                    <a:close/>
                  </a:path>
                </a:pathLst>
              </a:custGeom>
              <a:solidFill>
                <a:srgbClr val="413408">
                  <a:alpha val="20000"/>
                </a:srgbClr>
              </a:solidFill>
              <a:ln w="9525" cap="flat" cmpd="sng">
                <a:solidFill>
                  <a:srgbClr val="FFFFFF">
                    <a:alpha val="69411"/>
                  </a:srgbClr>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300"/>
                  <a:buFont typeface="Calibri"/>
                  <a:buNone/>
                </a:pPr>
                <a:endParaRPr sz="1300" b="1" i="0" u="none" strike="noStrike" cap="none">
                  <a:solidFill>
                    <a:srgbClr val="181717"/>
                  </a:solidFill>
                  <a:latin typeface="Calibri"/>
                  <a:ea typeface="Calibri"/>
                  <a:cs typeface="Calibri"/>
                  <a:sym typeface="Calibri"/>
                </a:endParaRPr>
              </a:p>
            </p:txBody>
          </p:sp>
          <p:sp>
            <p:nvSpPr>
              <p:cNvPr id="368" name="Google Shape;368;p2"/>
              <p:cNvSpPr/>
              <p:nvPr/>
            </p:nvSpPr>
            <p:spPr>
              <a:xfrm>
                <a:off x="17791186" y="5414491"/>
                <a:ext cx="314293" cy="291451"/>
              </a:xfrm>
              <a:custGeom>
                <a:avLst/>
                <a:gdLst/>
                <a:ahLst/>
                <a:cxnLst/>
                <a:rect l="l" t="t" r="r" b="b"/>
                <a:pathLst>
                  <a:path w="133291" h="123604" extrusionOk="0">
                    <a:moveTo>
                      <a:pt x="133934" y="8248"/>
                    </a:moveTo>
                    <a:cubicBezTo>
                      <a:pt x="126222" y="10911"/>
                      <a:pt x="123651" y="1783"/>
                      <a:pt x="117177" y="1783"/>
                    </a:cubicBezTo>
                    <a:cubicBezTo>
                      <a:pt x="110703" y="1783"/>
                      <a:pt x="112036" y="17281"/>
                      <a:pt x="105562" y="17281"/>
                    </a:cubicBezTo>
                    <a:cubicBezTo>
                      <a:pt x="99088" y="17281"/>
                      <a:pt x="100421" y="26313"/>
                      <a:pt x="91376" y="27645"/>
                    </a:cubicBezTo>
                    <a:cubicBezTo>
                      <a:pt x="82331" y="28976"/>
                      <a:pt x="79761" y="28881"/>
                      <a:pt x="83569" y="35346"/>
                    </a:cubicBezTo>
                    <a:cubicBezTo>
                      <a:pt x="87377" y="41812"/>
                      <a:pt x="78428" y="39244"/>
                      <a:pt x="70716" y="39244"/>
                    </a:cubicBezTo>
                    <a:cubicBezTo>
                      <a:pt x="63004" y="39244"/>
                      <a:pt x="62909" y="34015"/>
                      <a:pt x="57767" y="34015"/>
                    </a:cubicBezTo>
                    <a:cubicBezTo>
                      <a:pt x="52626" y="34015"/>
                      <a:pt x="48246" y="43523"/>
                      <a:pt x="44914" y="48182"/>
                    </a:cubicBezTo>
                    <a:cubicBezTo>
                      <a:pt x="41582" y="52841"/>
                      <a:pt x="15209" y="65011"/>
                      <a:pt x="7497" y="68814"/>
                    </a:cubicBezTo>
                    <a:cubicBezTo>
                      <a:pt x="4670" y="71053"/>
                      <a:pt x="2661" y="74161"/>
                      <a:pt x="1785" y="77657"/>
                    </a:cubicBezTo>
                    <a:cubicBezTo>
                      <a:pt x="10566" y="78485"/>
                      <a:pt x="18734" y="82513"/>
                      <a:pt x="24730" y="88971"/>
                    </a:cubicBezTo>
                    <a:cubicBezTo>
                      <a:pt x="30348" y="96007"/>
                      <a:pt x="18161" y="103994"/>
                      <a:pt x="12829" y="110555"/>
                    </a:cubicBezTo>
                    <a:cubicBezTo>
                      <a:pt x="7497" y="117115"/>
                      <a:pt x="16161" y="117305"/>
                      <a:pt x="16447" y="122725"/>
                    </a:cubicBezTo>
                    <a:cubicBezTo>
                      <a:pt x="16732" y="128144"/>
                      <a:pt x="23873" y="132233"/>
                      <a:pt x="26539" y="127669"/>
                    </a:cubicBezTo>
                    <a:cubicBezTo>
                      <a:pt x="29205" y="123105"/>
                      <a:pt x="33584" y="124722"/>
                      <a:pt x="41867" y="124722"/>
                    </a:cubicBezTo>
                    <a:cubicBezTo>
                      <a:pt x="43861" y="124620"/>
                      <a:pt x="45727" y="125701"/>
                      <a:pt x="46628" y="127479"/>
                    </a:cubicBezTo>
                    <a:cubicBezTo>
                      <a:pt x="51293" y="123771"/>
                      <a:pt x="56625" y="120348"/>
                      <a:pt x="58434" y="118636"/>
                    </a:cubicBezTo>
                    <a:cubicBezTo>
                      <a:pt x="63892" y="115348"/>
                      <a:pt x="70282" y="113945"/>
                      <a:pt x="76618" y="114643"/>
                    </a:cubicBezTo>
                    <a:cubicBezTo>
                      <a:pt x="80515" y="114667"/>
                      <a:pt x="84281" y="113244"/>
                      <a:pt x="87186" y="110650"/>
                    </a:cubicBezTo>
                    <a:cubicBezTo>
                      <a:pt x="81850" y="104531"/>
                      <a:pt x="75918" y="98957"/>
                      <a:pt x="69477" y="94011"/>
                    </a:cubicBezTo>
                    <a:cubicBezTo>
                      <a:pt x="62623" y="89827"/>
                      <a:pt x="66812" y="78322"/>
                      <a:pt x="75095" y="76231"/>
                    </a:cubicBezTo>
                    <a:cubicBezTo>
                      <a:pt x="87323" y="70129"/>
                      <a:pt x="99012" y="63004"/>
                      <a:pt x="110036" y="54933"/>
                    </a:cubicBezTo>
                    <a:cubicBezTo>
                      <a:pt x="116320" y="51415"/>
                      <a:pt x="112131" y="39815"/>
                      <a:pt x="117177" y="30687"/>
                    </a:cubicBezTo>
                    <a:cubicBezTo>
                      <a:pt x="123464" y="22406"/>
                      <a:pt x="130976" y="15128"/>
                      <a:pt x="139456" y="9104"/>
                    </a:cubicBezTo>
                    <a:cubicBezTo>
                      <a:pt x="137779" y="8165"/>
                      <a:pt x="135818" y="7861"/>
                      <a:pt x="133934" y="8248"/>
                    </a:cubicBezTo>
                    <a:close/>
                  </a:path>
                </a:pathLst>
              </a:custGeom>
              <a:solidFill>
                <a:srgbClr val="413408">
                  <a:alpha val="20000"/>
                </a:srgbClr>
              </a:solidFill>
              <a:ln w="9525" cap="flat" cmpd="sng">
                <a:solidFill>
                  <a:srgbClr val="FFFFFF">
                    <a:alpha val="69411"/>
                  </a:srgbClr>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300"/>
                  <a:buFont typeface="Calibri"/>
                  <a:buNone/>
                </a:pPr>
                <a:endParaRPr sz="1300" b="1" i="0" u="none" strike="noStrike" cap="none">
                  <a:solidFill>
                    <a:srgbClr val="181717"/>
                  </a:solidFill>
                  <a:latin typeface="Calibri"/>
                  <a:ea typeface="Calibri"/>
                  <a:cs typeface="Calibri"/>
                  <a:sym typeface="Calibri"/>
                </a:endParaRPr>
              </a:p>
            </p:txBody>
          </p:sp>
          <p:sp>
            <p:nvSpPr>
              <p:cNvPr id="369" name="Google Shape;369;p2"/>
              <p:cNvSpPr/>
              <p:nvPr/>
            </p:nvSpPr>
            <p:spPr>
              <a:xfrm>
                <a:off x="15755907" y="6106142"/>
                <a:ext cx="359193" cy="201774"/>
              </a:xfrm>
              <a:custGeom>
                <a:avLst/>
                <a:gdLst/>
                <a:ahLst/>
                <a:cxnLst/>
                <a:rect l="l" t="t" r="r" b="b"/>
                <a:pathLst>
                  <a:path w="152333" h="85572" extrusionOk="0">
                    <a:moveTo>
                      <a:pt x="153071" y="57019"/>
                    </a:moveTo>
                    <a:cubicBezTo>
                      <a:pt x="151550" y="56916"/>
                      <a:pt x="150023" y="56916"/>
                      <a:pt x="148501" y="57019"/>
                    </a:cubicBezTo>
                    <a:cubicBezTo>
                      <a:pt x="136981" y="57495"/>
                      <a:pt x="129460" y="51695"/>
                      <a:pt x="122224" y="52170"/>
                    </a:cubicBezTo>
                    <a:cubicBezTo>
                      <a:pt x="108271" y="50213"/>
                      <a:pt x="95004" y="44894"/>
                      <a:pt x="83569" y="36672"/>
                    </a:cubicBezTo>
                    <a:cubicBezTo>
                      <a:pt x="74048" y="29161"/>
                      <a:pt x="48913" y="13092"/>
                      <a:pt x="42725" y="6912"/>
                    </a:cubicBezTo>
                    <a:cubicBezTo>
                      <a:pt x="36536" y="732"/>
                      <a:pt x="27587" y="732"/>
                      <a:pt x="26730" y="3775"/>
                    </a:cubicBezTo>
                    <a:cubicBezTo>
                      <a:pt x="25873" y="6817"/>
                      <a:pt x="21303" y="6912"/>
                      <a:pt x="14448" y="7578"/>
                    </a:cubicBezTo>
                    <a:cubicBezTo>
                      <a:pt x="12639" y="10715"/>
                      <a:pt x="4927" y="14899"/>
                      <a:pt x="4927" y="18987"/>
                    </a:cubicBezTo>
                    <a:cubicBezTo>
                      <a:pt x="4927" y="23076"/>
                      <a:pt x="1785" y="30112"/>
                      <a:pt x="1785" y="34010"/>
                    </a:cubicBezTo>
                    <a:cubicBezTo>
                      <a:pt x="1785" y="37908"/>
                      <a:pt x="9688" y="38764"/>
                      <a:pt x="12068" y="41902"/>
                    </a:cubicBezTo>
                    <a:cubicBezTo>
                      <a:pt x="14448" y="45039"/>
                      <a:pt x="27111" y="46656"/>
                      <a:pt x="27872" y="49888"/>
                    </a:cubicBezTo>
                    <a:cubicBezTo>
                      <a:pt x="28634" y="53121"/>
                      <a:pt x="37393" y="56924"/>
                      <a:pt x="42915" y="57780"/>
                    </a:cubicBezTo>
                    <a:cubicBezTo>
                      <a:pt x="49045" y="59816"/>
                      <a:pt x="54709" y="63048"/>
                      <a:pt x="59577" y="67288"/>
                    </a:cubicBezTo>
                    <a:cubicBezTo>
                      <a:pt x="62719" y="69570"/>
                      <a:pt x="74620" y="64055"/>
                      <a:pt x="78618" y="64055"/>
                    </a:cubicBezTo>
                    <a:cubicBezTo>
                      <a:pt x="82617" y="64055"/>
                      <a:pt x="88901" y="71186"/>
                      <a:pt x="89757" y="75180"/>
                    </a:cubicBezTo>
                    <a:cubicBezTo>
                      <a:pt x="90615" y="79173"/>
                      <a:pt x="111084" y="81455"/>
                      <a:pt x="115844" y="85448"/>
                    </a:cubicBezTo>
                    <a:cubicBezTo>
                      <a:pt x="120605" y="89442"/>
                      <a:pt x="145930" y="86970"/>
                      <a:pt x="150691" y="82216"/>
                    </a:cubicBezTo>
                    <a:cubicBezTo>
                      <a:pt x="155451" y="77462"/>
                      <a:pt x="151453" y="68809"/>
                      <a:pt x="151453" y="61678"/>
                    </a:cubicBezTo>
                    <a:cubicBezTo>
                      <a:pt x="151321" y="59969"/>
                      <a:pt x="151908" y="58281"/>
                      <a:pt x="153071" y="57019"/>
                    </a:cubicBezTo>
                    <a:close/>
                  </a:path>
                </a:pathLst>
              </a:custGeom>
              <a:solidFill>
                <a:srgbClr val="413408">
                  <a:alpha val="20000"/>
                </a:srgbClr>
              </a:solidFill>
              <a:ln w="9525" cap="flat" cmpd="sng">
                <a:solidFill>
                  <a:srgbClr val="FFFFFF">
                    <a:alpha val="69411"/>
                  </a:srgbClr>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300"/>
                  <a:buFont typeface="Calibri"/>
                  <a:buNone/>
                </a:pPr>
                <a:endParaRPr sz="1300" b="1" i="0" u="none" strike="noStrike" cap="none">
                  <a:solidFill>
                    <a:srgbClr val="181717"/>
                  </a:solidFill>
                  <a:latin typeface="Calibri"/>
                  <a:ea typeface="Calibri"/>
                  <a:cs typeface="Calibri"/>
                  <a:sym typeface="Calibri"/>
                </a:endParaRPr>
              </a:p>
            </p:txBody>
          </p:sp>
          <p:sp>
            <p:nvSpPr>
              <p:cNvPr id="370" name="Google Shape;370;p2"/>
              <p:cNvSpPr/>
              <p:nvPr/>
            </p:nvSpPr>
            <p:spPr>
              <a:xfrm>
                <a:off x="16281002" y="6204784"/>
                <a:ext cx="404092" cy="874358"/>
              </a:xfrm>
              <a:custGeom>
                <a:avLst/>
                <a:gdLst/>
                <a:ahLst/>
                <a:cxnLst/>
                <a:rect l="l" t="t" r="r" b="b"/>
                <a:pathLst>
                  <a:path w="171374" h="370812" extrusionOk="0">
                    <a:moveTo>
                      <a:pt x="141075" y="342832"/>
                    </a:moveTo>
                    <a:cubicBezTo>
                      <a:pt x="141075" y="335035"/>
                      <a:pt x="134791" y="334179"/>
                      <a:pt x="134791" y="327904"/>
                    </a:cubicBezTo>
                    <a:cubicBezTo>
                      <a:pt x="135770" y="318977"/>
                      <a:pt x="132897" y="310055"/>
                      <a:pt x="126888" y="303373"/>
                    </a:cubicBezTo>
                    <a:cubicBezTo>
                      <a:pt x="118891" y="296242"/>
                      <a:pt x="114988" y="285973"/>
                      <a:pt x="119748" y="281980"/>
                    </a:cubicBezTo>
                    <a:cubicBezTo>
                      <a:pt x="124509" y="277987"/>
                      <a:pt x="120509" y="267053"/>
                      <a:pt x="122890" y="267813"/>
                    </a:cubicBezTo>
                    <a:cubicBezTo>
                      <a:pt x="125270" y="268574"/>
                      <a:pt x="128412" y="260682"/>
                      <a:pt x="123651" y="258305"/>
                    </a:cubicBezTo>
                    <a:cubicBezTo>
                      <a:pt x="118891" y="255928"/>
                      <a:pt x="123651" y="246420"/>
                      <a:pt x="119748" y="244899"/>
                    </a:cubicBezTo>
                    <a:cubicBezTo>
                      <a:pt x="113088" y="240418"/>
                      <a:pt x="107864" y="234112"/>
                      <a:pt x="104705" y="226739"/>
                    </a:cubicBezTo>
                    <a:cubicBezTo>
                      <a:pt x="104705" y="222745"/>
                      <a:pt x="107847" y="200687"/>
                      <a:pt x="108608" y="195077"/>
                    </a:cubicBezTo>
                    <a:cubicBezTo>
                      <a:pt x="109370" y="189467"/>
                      <a:pt x="117368" y="188802"/>
                      <a:pt x="119748" y="188802"/>
                    </a:cubicBezTo>
                    <a:cubicBezTo>
                      <a:pt x="122128" y="188802"/>
                      <a:pt x="131554" y="189562"/>
                      <a:pt x="134791" y="184048"/>
                    </a:cubicBezTo>
                    <a:cubicBezTo>
                      <a:pt x="138028" y="178533"/>
                      <a:pt x="151357" y="177677"/>
                      <a:pt x="152976" y="173779"/>
                    </a:cubicBezTo>
                    <a:cubicBezTo>
                      <a:pt x="154594" y="169881"/>
                      <a:pt x="163258" y="169786"/>
                      <a:pt x="163258" y="165127"/>
                    </a:cubicBezTo>
                    <a:cubicBezTo>
                      <a:pt x="163258" y="160468"/>
                      <a:pt x="173540" y="148488"/>
                      <a:pt x="173540" y="148488"/>
                    </a:cubicBezTo>
                    <a:lnTo>
                      <a:pt x="173540" y="148488"/>
                    </a:lnTo>
                    <a:cubicBezTo>
                      <a:pt x="172398" y="146301"/>
                      <a:pt x="169733" y="148488"/>
                      <a:pt x="164496" y="150294"/>
                    </a:cubicBezTo>
                    <a:cubicBezTo>
                      <a:pt x="155641" y="153907"/>
                      <a:pt x="151167" y="148963"/>
                      <a:pt x="152119" y="143639"/>
                    </a:cubicBezTo>
                    <a:cubicBezTo>
                      <a:pt x="153071" y="138314"/>
                      <a:pt x="145835" y="138314"/>
                      <a:pt x="140979" y="138314"/>
                    </a:cubicBezTo>
                    <a:cubicBezTo>
                      <a:pt x="136124" y="138314"/>
                      <a:pt x="139170" y="130327"/>
                      <a:pt x="140979" y="125003"/>
                    </a:cubicBezTo>
                    <a:cubicBezTo>
                      <a:pt x="142788" y="119678"/>
                      <a:pt x="139170" y="116636"/>
                      <a:pt x="133363" y="116160"/>
                    </a:cubicBezTo>
                    <a:cubicBezTo>
                      <a:pt x="127555" y="115685"/>
                      <a:pt x="124985" y="103229"/>
                      <a:pt x="127174" y="99711"/>
                    </a:cubicBezTo>
                    <a:cubicBezTo>
                      <a:pt x="129364" y="96193"/>
                      <a:pt x="115178" y="93056"/>
                      <a:pt x="108990" y="96193"/>
                    </a:cubicBezTo>
                    <a:cubicBezTo>
                      <a:pt x="102801" y="99331"/>
                      <a:pt x="107181" y="90869"/>
                      <a:pt x="105467" y="86685"/>
                    </a:cubicBezTo>
                    <a:cubicBezTo>
                      <a:pt x="103753" y="82502"/>
                      <a:pt x="113464" y="67194"/>
                      <a:pt x="121843" y="58732"/>
                    </a:cubicBezTo>
                    <a:cubicBezTo>
                      <a:pt x="130221" y="50270"/>
                      <a:pt x="126794" y="39240"/>
                      <a:pt x="126794" y="29447"/>
                    </a:cubicBezTo>
                    <a:cubicBezTo>
                      <a:pt x="126794" y="19654"/>
                      <a:pt x="122795" y="19939"/>
                      <a:pt x="118796" y="19939"/>
                    </a:cubicBezTo>
                    <a:cubicBezTo>
                      <a:pt x="114797" y="19939"/>
                      <a:pt x="114321" y="14234"/>
                      <a:pt x="114321" y="8815"/>
                    </a:cubicBezTo>
                    <a:cubicBezTo>
                      <a:pt x="113319" y="4035"/>
                      <a:pt x="108626" y="971"/>
                      <a:pt x="103840" y="1972"/>
                    </a:cubicBezTo>
                    <a:cubicBezTo>
                      <a:pt x="102832" y="2183"/>
                      <a:pt x="101868" y="2568"/>
                      <a:pt x="100992" y="3110"/>
                    </a:cubicBezTo>
                    <a:lnTo>
                      <a:pt x="97565" y="5107"/>
                    </a:lnTo>
                    <a:lnTo>
                      <a:pt x="97565" y="5107"/>
                    </a:lnTo>
                    <a:cubicBezTo>
                      <a:pt x="97565" y="5107"/>
                      <a:pt x="96041" y="12998"/>
                      <a:pt x="92804" y="14615"/>
                    </a:cubicBezTo>
                    <a:cubicBezTo>
                      <a:pt x="89567" y="16231"/>
                      <a:pt x="89662" y="20985"/>
                      <a:pt x="94423" y="28021"/>
                    </a:cubicBezTo>
                    <a:cubicBezTo>
                      <a:pt x="99183" y="35057"/>
                      <a:pt x="87282" y="32014"/>
                      <a:pt x="85759" y="28021"/>
                    </a:cubicBezTo>
                    <a:cubicBezTo>
                      <a:pt x="84235" y="24028"/>
                      <a:pt x="74619" y="30398"/>
                      <a:pt x="69097" y="35152"/>
                    </a:cubicBezTo>
                    <a:cubicBezTo>
                      <a:pt x="63575" y="39906"/>
                      <a:pt x="55673" y="42283"/>
                      <a:pt x="55673" y="51030"/>
                    </a:cubicBezTo>
                    <a:cubicBezTo>
                      <a:pt x="55673" y="59778"/>
                      <a:pt x="48532" y="68335"/>
                      <a:pt x="50151" y="75466"/>
                    </a:cubicBezTo>
                    <a:cubicBezTo>
                      <a:pt x="51769" y="82597"/>
                      <a:pt x="42153" y="96003"/>
                      <a:pt x="43010" y="99997"/>
                    </a:cubicBezTo>
                    <a:cubicBezTo>
                      <a:pt x="43867" y="103990"/>
                      <a:pt x="29586" y="99141"/>
                      <a:pt x="27206" y="99141"/>
                    </a:cubicBezTo>
                    <a:cubicBezTo>
                      <a:pt x="24825" y="99141"/>
                      <a:pt x="26349" y="114164"/>
                      <a:pt x="23207" y="118918"/>
                    </a:cubicBezTo>
                    <a:cubicBezTo>
                      <a:pt x="20065" y="123672"/>
                      <a:pt x="22445" y="140216"/>
                      <a:pt x="17685" y="140216"/>
                    </a:cubicBezTo>
                    <a:cubicBezTo>
                      <a:pt x="12924" y="140216"/>
                      <a:pt x="8926" y="155238"/>
                      <a:pt x="8926" y="155238"/>
                    </a:cubicBezTo>
                    <a:cubicBezTo>
                      <a:pt x="6411" y="157035"/>
                      <a:pt x="4025" y="159005"/>
                      <a:pt x="1785" y="161133"/>
                    </a:cubicBezTo>
                    <a:cubicBezTo>
                      <a:pt x="5726" y="169675"/>
                      <a:pt x="12434" y="176643"/>
                      <a:pt x="20827" y="180910"/>
                    </a:cubicBezTo>
                    <a:cubicBezTo>
                      <a:pt x="32347" y="185664"/>
                      <a:pt x="39868" y="209434"/>
                      <a:pt x="43582" y="221414"/>
                    </a:cubicBezTo>
                    <a:cubicBezTo>
                      <a:pt x="46797" y="232168"/>
                      <a:pt x="45740" y="243745"/>
                      <a:pt x="40630" y="253741"/>
                    </a:cubicBezTo>
                    <a:cubicBezTo>
                      <a:pt x="36536" y="260777"/>
                      <a:pt x="42153" y="261158"/>
                      <a:pt x="48913" y="264676"/>
                    </a:cubicBezTo>
                    <a:cubicBezTo>
                      <a:pt x="55673" y="268194"/>
                      <a:pt x="63480" y="269430"/>
                      <a:pt x="68526" y="262299"/>
                    </a:cubicBezTo>
                    <a:cubicBezTo>
                      <a:pt x="73572" y="255168"/>
                      <a:pt x="83855" y="250128"/>
                      <a:pt x="85378" y="242141"/>
                    </a:cubicBezTo>
                    <a:cubicBezTo>
                      <a:pt x="86901" y="234155"/>
                      <a:pt x="91566" y="246040"/>
                      <a:pt x="95756" y="250128"/>
                    </a:cubicBezTo>
                    <a:cubicBezTo>
                      <a:pt x="100812" y="256457"/>
                      <a:pt x="103624" y="264282"/>
                      <a:pt x="103753" y="272377"/>
                    </a:cubicBezTo>
                    <a:cubicBezTo>
                      <a:pt x="104610" y="282456"/>
                      <a:pt x="105562" y="307557"/>
                      <a:pt x="114131" y="315543"/>
                    </a:cubicBezTo>
                    <a:cubicBezTo>
                      <a:pt x="121564" y="324289"/>
                      <a:pt x="124423" y="336027"/>
                      <a:pt x="121843" y="347205"/>
                    </a:cubicBezTo>
                    <a:cubicBezTo>
                      <a:pt x="119462" y="353385"/>
                      <a:pt x="126318" y="364034"/>
                      <a:pt x="124509" y="370880"/>
                    </a:cubicBezTo>
                    <a:cubicBezTo>
                      <a:pt x="124509" y="372211"/>
                      <a:pt x="123747" y="374208"/>
                      <a:pt x="123271" y="376300"/>
                    </a:cubicBezTo>
                    <a:cubicBezTo>
                      <a:pt x="131649" y="377346"/>
                      <a:pt x="141075" y="342832"/>
                      <a:pt x="141075" y="342832"/>
                    </a:cubicBezTo>
                    <a:close/>
                  </a:path>
                </a:pathLst>
              </a:custGeom>
              <a:solidFill>
                <a:srgbClr val="413408">
                  <a:alpha val="20000"/>
                </a:srgbClr>
              </a:solidFill>
              <a:ln w="9525" cap="flat" cmpd="sng">
                <a:solidFill>
                  <a:srgbClr val="FFFFFF">
                    <a:alpha val="69411"/>
                  </a:srgbClr>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300"/>
                  <a:buFont typeface="Calibri"/>
                  <a:buNone/>
                </a:pPr>
                <a:endParaRPr sz="1300" b="1" i="0" u="none" strike="noStrike" cap="none">
                  <a:solidFill>
                    <a:srgbClr val="181717"/>
                  </a:solidFill>
                  <a:latin typeface="Calibri"/>
                  <a:ea typeface="Calibri"/>
                  <a:cs typeface="Calibri"/>
                  <a:sym typeface="Calibri"/>
                </a:endParaRPr>
              </a:p>
            </p:txBody>
          </p:sp>
          <p:sp>
            <p:nvSpPr>
              <p:cNvPr id="371" name="Google Shape;371;p2"/>
              <p:cNvSpPr/>
              <p:nvPr/>
            </p:nvSpPr>
            <p:spPr>
              <a:xfrm>
                <a:off x="16145632" y="6216416"/>
                <a:ext cx="134697" cy="67258"/>
              </a:xfrm>
              <a:custGeom>
                <a:avLst/>
                <a:gdLst/>
                <a:ahLst/>
                <a:cxnLst/>
                <a:rect l="l" t="t" r="r" b="b"/>
                <a:pathLst>
                  <a:path w="57124" h="28524" extrusionOk="0">
                    <a:moveTo>
                      <a:pt x="60147" y="12439"/>
                    </a:moveTo>
                    <a:cubicBezTo>
                      <a:pt x="48151" y="1505"/>
                      <a:pt x="44914" y="10348"/>
                      <a:pt x="37012" y="6069"/>
                    </a:cubicBezTo>
                    <a:cubicBezTo>
                      <a:pt x="29109" y="1791"/>
                      <a:pt x="24539" y="364"/>
                      <a:pt x="20541" y="3407"/>
                    </a:cubicBezTo>
                    <a:cubicBezTo>
                      <a:pt x="16542" y="6450"/>
                      <a:pt x="10354" y="6069"/>
                      <a:pt x="6355" y="15862"/>
                    </a:cubicBezTo>
                    <a:cubicBezTo>
                      <a:pt x="5147" y="18842"/>
                      <a:pt x="3614" y="21680"/>
                      <a:pt x="1785" y="24324"/>
                    </a:cubicBezTo>
                    <a:cubicBezTo>
                      <a:pt x="3213" y="27272"/>
                      <a:pt x="5307" y="29364"/>
                      <a:pt x="7021" y="28983"/>
                    </a:cubicBezTo>
                    <a:cubicBezTo>
                      <a:pt x="8735" y="28603"/>
                      <a:pt x="14162" y="33737"/>
                      <a:pt x="20446" y="32121"/>
                    </a:cubicBezTo>
                    <a:cubicBezTo>
                      <a:pt x="26729" y="30505"/>
                      <a:pt x="30728" y="36114"/>
                      <a:pt x="39487" y="33737"/>
                    </a:cubicBezTo>
                    <a:cubicBezTo>
                      <a:pt x="48246" y="31360"/>
                      <a:pt x="56053" y="36875"/>
                      <a:pt x="59195" y="31360"/>
                    </a:cubicBezTo>
                    <a:cubicBezTo>
                      <a:pt x="62337" y="25846"/>
                      <a:pt x="56815" y="13961"/>
                      <a:pt x="56815" y="13961"/>
                    </a:cubicBezTo>
                    <a:close/>
                  </a:path>
                </a:pathLst>
              </a:custGeom>
              <a:solidFill>
                <a:srgbClr val="413408">
                  <a:alpha val="20000"/>
                </a:srgbClr>
              </a:solidFill>
              <a:ln w="9525" cap="flat" cmpd="sng">
                <a:solidFill>
                  <a:srgbClr val="FFFFFF">
                    <a:alpha val="69411"/>
                  </a:srgbClr>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300"/>
                  <a:buFont typeface="Calibri"/>
                  <a:buNone/>
                </a:pPr>
                <a:endParaRPr sz="1300" b="1" i="0" u="none" strike="noStrike" cap="none">
                  <a:solidFill>
                    <a:srgbClr val="181717"/>
                  </a:solidFill>
                  <a:latin typeface="Calibri"/>
                  <a:ea typeface="Calibri"/>
                  <a:cs typeface="Calibri"/>
                  <a:sym typeface="Calibri"/>
                </a:endParaRPr>
              </a:p>
            </p:txBody>
          </p:sp>
          <p:sp>
            <p:nvSpPr>
              <p:cNvPr id="372" name="Google Shape;372;p2"/>
              <p:cNvSpPr/>
              <p:nvPr/>
            </p:nvSpPr>
            <p:spPr>
              <a:xfrm>
                <a:off x="16738299" y="6465749"/>
                <a:ext cx="336743" cy="717423"/>
              </a:xfrm>
              <a:custGeom>
                <a:avLst/>
                <a:gdLst/>
                <a:ahLst/>
                <a:cxnLst/>
                <a:rect l="l" t="t" r="r" b="b"/>
                <a:pathLst>
                  <a:path w="142812" h="304256" extrusionOk="0">
                    <a:moveTo>
                      <a:pt x="110894" y="37813"/>
                    </a:moveTo>
                    <a:cubicBezTo>
                      <a:pt x="105372" y="37052"/>
                      <a:pt x="91186" y="26784"/>
                      <a:pt x="91186" y="22790"/>
                    </a:cubicBezTo>
                    <a:cubicBezTo>
                      <a:pt x="91186" y="18797"/>
                      <a:pt x="98231" y="12522"/>
                      <a:pt x="85568" y="10905"/>
                    </a:cubicBezTo>
                    <a:cubicBezTo>
                      <a:pt x="78953" y="10936"/>
                      <a:pt x="72751" y="7697"/>
                      <a:pt x="69002" y="2253"/>
                    </a:cubicBezTo>
                    <a:cubicBezTo>
                      <a:pt x="66622" y="-124"/>
                      <a:pt x="56339" y="7007"/>
                      <a:pt x="53198" y="12522"/>
                    </a:cubicBezTo>
                    <a:cubicBezTo>
                      <a:pt x="50056" y="18036"/>
                      <a:pt x="46818" y="10905"/>
                      <a:pt x="39678" y="14899"/>
                    </a:cubicBezTo>
                    <a:cubicBezTo>
                      <a:pt x="32537" y="18892"/>
                      <a:pt x="25492" y="9384"/>
                      <a:pt x="22350" y="14899"/>
                    </a:cubicBezTo>
                    <a:cubicBezTo>
                      <a:pt x="19208" y="20413"/>
                      <a:pt x="11211" y="11761"/>
                      <a:pt x="7307" y="16420"/>
                    </a:cubicBezTo>
                    <a:cubicBezTo>
                      <a:pt x="5809" y="18240"/>
                      <a:pt x="3922" y="19702"/>
                      <a:pt x="1785" y="20699"/>
                    </a:cubicBezTo>
                    <a:cubicBezTo>
                      <a:pt x="5308" y="24597"/>
                      <a:pt x="9021" y="28400"/>
                      <a:pt x="9021" y="31252"/>
                    </a:cubicBezTo>
                    <a:cubicBezTo>
                      <a:pt x="9021" y="36387"/>
                      <a:pt x="19208" y="40190"/>
                      <a:pt x="19208" y="46465"/>
                    </a:cubicBezTo>
                    <a:cubicBezTo>
                      <a:pt x="19208" y="52741"/>
                      <a:pt x="31871" y="57875"/>
                      <a:pt x="35679" y="55403"/>
                    </a:cubicBezTo>
                    <a:cubicBezTo>
                      <a:pt x="39488" y="52931"/>
                      <a:pt x="48437" y="50269"/>
                      <a:pt x="49675" y="59206"/>
                    </a:cubicBezTo>
                    <a:cubicBezTo>
                      <a:pt x="50912" y="68144"/>
                      <a:pt x="56054" y="68048"/>
                      <a:pt x="56054" y="74419"/>
                    </a:cubicBezTo>
                    <a:cubicBezTo>
                      <a:pt x="56054" y="80789"/>
                      <a:pt x="43296" y="76891"/>
                      <a:pt x="40820" y="83261"/>
                    </a:cubicBezTo>
                    <a:cubicBezTo>
                      <a:pt x="38345" y="89632"/>
                      <a:pt x="62337" y="97238"/>
                      <a:pt x="62337" y="102277"/>
                    </a:cubicBezTo>
                    <a:cubicBezTo>
                      <a:pt x="62337" y="107317"/>
                      <a:pt x="69954" y="113687"/>
                      <a:pt x="72525" y="119962"/>
                    </a:cubicBezTo>
                    <a:cubicBezTo>
                      <a:pt x="75096" y="126238"/>
                      <a:pt x="86521" y="133939"/>
                      <a:pt x="88996" y="141546"/>
                    </a:cubicBezTo>
                    <a:cubicBezTo>
                      <a:pt x="91471" y="149152"/>
                      <a:pt x="101754" y="152955"/>
                      <a:pt x="105562" y="156758"/>
                    </a:cubicBezTo>
                    <a:cubicBezTo>
                      <a:pt x="109591" y="162724"/>
                      <a:pt x="110969" y="170089"/>
                      <a:pt x="109371" y="177105"/>
                    </a:cubicBezTo>
                    <a:cubicBezTo>
                      <a:pt x="107400" y="188470"/>
                      <a:pt x="109634" y="200162"/>
                      <a:pt x="115654" y="210003"/>
                    </a:cubicBezTo>
                    <a:cubicBezTo>
                      <a:pt x="123271" y="221413"/>
                      <a:pt x="106799" y="226547"/>
                      <a:pt x="101754" y="232823"/>
                    </a:cubicBezTo>
                    <a:cubicBezTo>
                      <a:pt x="96707" y="239098"/>
                      <a:pt x="99183" y="248035"/>
                      <a:pt x="83950" y="244232"/>
                    </a:cubicBezTo>
                    <a:cubicBezTo>
                      <a:pt x="68716" y="240429"/>
                      <a:pt x="86521" y="256973"/>
                      <a:pt x="83950" y="262012"/>
                    </a:cubicBezTo>
                    <a:cubicBezTo>
                      <a:pt x="81379" y="267051"/>
                      <a:pt x="61100" y="256973"/>
                      <a:pt x="61100" y="262012"/>
                    </a:cubicBezTo>
                    <a:cubicBezTo>
                      <a:pt x="61100" y="265055"/>
                      <a:pt x="54245" y="269048"/>
                      <a:pt x="48723" y="271520"/>
                    </a:cubicBezTo>
                    <a:cubicBezTo>
                      <a:pt x="51273" y="274226"/>
                      <a:pt x="54268" y="276477"/>
                      <a:pt x="57577" y="278176"/>
                    </a:cubicBezTo>
                    <a:cubicBezTo>
                      <a:pt x="62337" y="281123"/>
                      <a:pt x="51674" y="286163"/>
                      <a:pt x="52055" y="295671"/>
                    </a:cubicBezTo>
                    <a:cubicBezTo>
                      <a:pt x="52436" y="305179"/>
                      <a:pt x="59386" y="307461"/>
                      <a:pt x="61576" y="303657"/>
                    </a:cubicBezTo>
                    <a:cubicBezTo>
                      <a:pt x="66634" y="297863"/>
                      <a:pt x="72779" y="293115"/>
                      <a:pt x="79665" y="289680"/>
                    </a:cubicBezTo>
                    <a:cubicBezTo>
                      <a:pt x="84140" y="288254"/>
                      <a:pt x="79665" y="281789"/>
                      <a:pt x="84426" y="281979"/>
                    </a:cubicBezTo>
                    <a:cubicBezTo>
                      <a:pt x="89186" y="282169"/>
                      <a:pt x="87663" y="275228"/>
                      <a:pt x="89757" y="271330"/>
                    </a:cubicBezTo>
                    <a:cubicBezTo>
                      <a:pt x="91852" y="267432"/>
                      <a:pt x="95089" y="268953"/>
                      <a:pt x="102230" y="269333"/>
                    </a:cubicBezTo>
                    <a:cubicBezTo>
                      <a:pt x="109370" y="269714"/>
                      <a:pt x="119367" y="262773"/>
                      <a:pt x="129459" y="256307"/>
                    </a:cubicBezTo>
                    <a:cubicBezTo>
                      <a:pt x="139551" y="249842"/>
                      <a:pt x="141265" y="248321"/>
                      <a:pt x="145169" y="229685"/>
                    </a:cubicBezTo>
                    <a:cubicBezTo>
                      <a:pt x="149072" y="211049"/>
                      <a:pt x="140694" y="188800"/>
                      <a:pt x="140408" y="183191"/>
                    </a:cubicBezTo>
                    <a:cubicBezTo>
                      <a:pt x="140122" y="177581"/>
                      <a:pt x="126508" y="151529"/>
                      <a:pt x="121367" y="151814"/>
                    </a:cubicBezTo>
                    <a:cubicBezTo>
                      <a:pt x="116226" y="152099"/>
                      <a:pt x="92804" y="128424"/>
                      <a:pt x="89091" y="124621"/>
                    </a:cubicBezTo>
                    <a:cubicBezTo>
                      <a:pt x="85378" y="120818"/>
                      <a:pt x="86139" y="114257"/>
                      <a:pt x="80141" y="109218"/>
                    </a:cubicBezTo>
                    <a:cubicBezTo>
                      <a:pt x="74143" y="104179"/>
                      <a:pt x="73667" y="91153"/>
                      <a:pt x="75096" y="82025"/>
                    </a:cubicBezTo>
                    <a:cubicBezTo>
                      <a:pt x="76523" y="72898"/>
                      <a:pt x="89662" y="70806"/>
                      <a:pt x="89377" y="64531"/>
                    </a:cubicBezTo>
                    <a:cubicBezTo>
                      <a:pt x="89091" y="58255"/>
                      <a:pt x="90519" y="53026"/>
                      <a:pt x="97089" y="52741"/>
                    </a:cubicBezTo>
                    <a:cubicBezTo>
                      <a:pt x="103621" y="51825"/>
                      <a:pt x="109392" y="48018"/>
                      <a:pt x="112798" y="42377"/>
                    </a:cubicBezTo>
                    <a:cubicBezTo>
                      <a:pt x="113171" y="41683"/>
                      <a:pt x="113779" y="41144"/>
                      <a:pt x="114512" y="40856"/>
                    </a:cubicBezTo>
                    <a:cubicBezTo>
                      <a:pt x="113582" y="39554"/>
                      <a:pt x="112337" y="38507"/>
                      <a:pt x="110894" y="37813"/>
                    </a:cubicBezTo>
                    <a:close/>
                  </a:path>
                </a:pathLst>
              </a:custGeom>
              <a:solidFill>
                <a:srgbClr val="413408">
                  <a:alpha val="20000"/>
                </a:srgbClr>
              </a:solidFill>
              <a:ln w="9525" cap="flat" cmpd="sng">
                <a:solidFill>
                  <a:srgbClr val="FFFFFF">
                    <a:alpha val="69411"/>
                  </a:srgbClr>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300"/>
                  <a:buFont typeface="Calibri"/>
                  <a:buNone/>
                </a:pPr>
                <a:endParaRPr sz="1300" b="1" i="0" u="none" strike="noStrike" cap="none">
                  <a:solidFill>
                    <a:srgbClr val="181717"/>
                  </a:solidFill>
                  <a:latin typeface="Calibri"/>
                  <a:ea typeface="Calibri"/>
                  <a:cs typeface="Calibri"/>
                  <a:sym typeface="Calibri"/>
                </a:endParaRPr>
              </a:p>
            </p:txBody>
          </p:sp>
          <p:sp>
            <p:nvSpPr>
              <p:cNvPr id="373" name="Google Shape;373;p2"/>
              <p:cNvSpPr/>
              <p:nvPr/>
            </p:nvSpPr>
            <p:spPr>
              <a:xfrm>
                <a:off x="16747771" y="6898208"/>
                <a:ext cx="269395" cy="201774"/>
              </a:xfrm>
              <a:custGeom>
                <a:avLst/>
                <a:gdLst/>
                <a:ahLst/>
                <a:cxnLst/>
                <a:rect l="l" t="t" r="r" b="b"/>
                <a:pathLst>
                  <a:path w="114249" h="85572" extrusionOk="0">
                    <a:moveTo>
                      <a:pt x="57082" y="78608"/>
                    </a:moveTo>
                    <a:cubicBezTo>
                      <a:pt x="57082" y="73568"/>
                      <a:pt x="77362" y="83647"/>
                      <a:pt x="79933" y="78608"/>
                    </a:cubicBezTo>
                    <a:cubicBezTo>
                      <a:pt x="82503" y="73568"/>
                      <a:pt x="64699" y="57024"/>
                      <a:pt x="79933" y="60827"/>
                    </a:cubicBezTo>
                    <a:cubicBezTo>
                      <a:pt x="95166" y="64631"/>
                      <a:pt x="92595" y="55788"/>
                      <a:pt x="97737" y="49418"/>
                    </a:cubicBezTo>
                    <a:cubicBezTo>
                      <a:pt x="102878" y="43048"/>
                      <a:pt x="119254" y="38008"/>
                      <a:pt x="111637" y="26599"/>
                    </a:cubicBezTo>
                    <a:cubicBezTo>
                      <a:pt x="106977" y="19167"/>
                      <a:pt x="104563" y="10550"/>
                      <a:pt x="104687" y="1783"/>
                    </a:cubicBezTo>
                    <a:cubicBezTo>
                      <a:pt x="100716" y="5010"/>
                      <a:pt x="95394" y="6045"/>
                      <a:pt x="90501" y="4540"/>
                    </a:cubicBezTo>
                    <a:cubicBezTo>
                      <a:pt x="86216" y="2829"/>
                      <a:pt x="76791" y="1973"/>
                      <a:pt x="76791" y="8819"/>
                    </a:cubicBezTo>
                    <a:cubicBezTo>
                      <a:pt x="76791" y="15664"/>
                      <a:pt x="69936" y="17376"/>
                      <a:pt x="70792" y="13953"/>
                    </a:cubicBezTo>
                    <a:cubicBezTo>
                      <a:pt x="71650" y="10530"/>
                      <a:pt x="64033" y="11386"/>
                      <a:pt x="59749" y="6252"/>
                    </a:cubicBezTo>
                    <a:cubicBezTo>
                      <a:pt x="55464" y="1117"/>
                      <a:pt x="40040" y="7963"/>
                      <a:pt x="32329" y="5396"/>
                    </a:cubicBezTo>
                    <a:cubicBezTo>
                      <a:pt x="24617" y="2829"/>
                      <a:pt x="12716" y="9674"/>
                      <a:pt x="5004" y="19087"/>
                    </a:cubicBezTo>
                    <a:cubicBezTo>
                      <a:pt x="-2708" y="28500"/>
                      <a:pt x="5860" y="28595"/>
                      <a:pt x="5860" y="36962"/>
                    </a:cubicBezTo>
                    <a:cubicBezTo>
                      <a:pt x="5860" y="45330"/>
                      <a:pt x="11002" y="45520"/>
                      <a:pt x="8431" y="52365"/>
                    </a:cubicBezTo>
                    <a:cubicBezTo>
                      <a:pt x="8390" y="52553"/>
                      <a:pt x="8390" y="52748"/>
                      <a:pt x="8431" y="52936"/>
                    </a:cubicBezTo>
                    <a:cubicBezTo>
                      <a:pt x="15952" y="56264"/>
                      <a:pt x="13001" y="65677"/>
                      <a:pt x="13763" y="71001"/>
                    </a:cubicBezTo>
                    <a:cubicBezTo>
                      <a:pt x="14525" y="76326"/>
                      <a:pt x="22141" y="73378"/>
                      <a:pt x="26235" y="73093"/>
                    </a:cubicBezTo>
                    <a:cubicBezTo>
                      <a:pt x="30329" y="72808"/>
                      <a:pt x="23570" y="79558"/>
                      <a:pt x="27092" y="83742"/>
                    </a:cubicBezTo>
                    <a:cubicBezTo>
                      <a:pt x="30615" y="87925"/>
                      <a:pt x="41088" y="80224"/>
                      <a:pt x="43182" y="85263"/>
                    </a:cubicBezTo>
                    <a:cubicBezTo>
                      <a:pt x="43639" y="86338"/>
                      <a:pt x="44213" y="87358"/>
                      <a:pt x="44896" y="88306"/>
                    </a:cubicBezTo>
                    <a:cubicBezTo>
                      <a:pt x="50704" y="85643"/>
                      <a:pt x="57082" y="81650"/>
                      <a:pt x="57082" y="78608"/>
                    </a:cubicBezTo>
                    <a:close/>
                  </a:path>
                </a:pathLst>
              </a:custGeom>
              <a:solidFill>
                <a:srgbClr val="413408">
                  <a:alpha val="20000"/>
                </a:srgbClr>
              </a:solidFill>
              <a:ln w="9525" cap="flat" cmpd="sng">
                <a:solidFill>
                  <a:srgbClr val="FFFFFF">
                    <a:alpha val="69411"/>
                  </a:srgbClr>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300"/>
                  <a:buFont typeface="Calibri"/>
                  <a:buNone/>
                </a:pPr>
                <a:endParaRPr sz="1300" b="1" i="0" u="none" strike="noStrike" cap="none">
                  <a:solidFill>
                    <a:srgbClr val="181717"/>
                  </a:solidFill>
                  <a:latin typeface="Calibri"/>
                  <a:ea typeface="Calibri"/>
                  <a:cs typeface="Calibri"/>
                  <a:sym typeface="Calibri"/>
                </a:endParaRPr>
              </a:p>
            </p:txBody>
          </p:sp>
          <p:sp>
            <p:nvSpPr>
              <p:cNvPr id="374" name="Google Shape;374;p2"/>
              <p:cNvSpPr/>
              <p:nvPr/>
            </p:nvSpPr>
            <p:spPr>
              <a:xfrm>
                <a:off x="16645132" y="6510355"/>
                <a:ext cx="336743" cy="425967"/>
              </a:xfrm>
              <a:custGeom>
                <a:avLst/>
                <a:gdLst/>
                <a:ahLst/>
                <a:cxnLst/>
                <a:rect l="l" t="t" r="r" b="b"/>
                <a:pathLst>
                  <a:path w="142812" h="180652" extrusionOk="0">
                    <a:moveTo>
                      <a:pt x="101849" y="83362"/>
                    </a:moveTo>
                    <a:cubicBezTo>
                      <a:pt x="101849" y="78322"/>
                      <a:pt x="77762" y="70716"/>
                      <a:pt x="80332" y="64346"/>
                    </a:cubicBezTo>
                    <a:cubicBezTo>
                      <a:pt x="82903" y="57975"/>
                      <a:pt x="95566" y="61778"/>
                      <a:pt x="95566" y="55503"/>
                    </a:cubicBezTo>
                    <a:cubicBezTo>
                      <a:pt x="95566" y="49228"/>
                      <a:pt x="90424" y="49133"/>
                      <a:pt x="89186" y="40290"/>
                    </a:cubicBezTo>
                    <a:cubicBezTo>
                      <a:pt x="87949" y="31448"/>
                      <a:pt x="78999" y="33920"/>
                      <a:pt x="75191" y="36487"/>
                    </a:cubicBezTo>
                    <a:cubicBezTo>
                      <a:pt x="71382" y="39054"/>
                      <a:pt x="58720" y="33920"/>
                      <a:pt x="58720" y="27550"/>
                    </a:cubicBezTo>
                    <a:cubicBezTo>
                      <a:pt x="58720" y="21179"/>
                      <a:pt x="48533" y="17471"/>
                      <a:pt x="48533" y="12337"/>
                    </a:cubicBezTo>
                    <a:cubicBezTo>
                      <a:pt x="48533" y="9484"/>
                      <a:pt x="44819" y="5681"/>
                      <a:pt x="41297" y="1783"/>
                    </a:cubicBezTo>
                    <a:cubicBezTo>
                      <a:pt x="38059" y="3399"/>
                      <a:pt x="34823" y="3780"/>
                      <a:pt x="33299" y="2258"/>
                    </a:cubicBezTo>
                    <a:cubicBezTo>
                      <a:pt x="31776" y="737"/>
                      <a:pt x="27777" y="10150"/>
                      <a:pt x="30158" y="12527"/>
                    </a:cubicBezTo>
                    <a:cubicBezTo>
                      <a:pt x="32538" y="14904"/>
                      <a:pt x="35679" y="29927"/>
                      <a:pt x="29396" y="28405"/>
                    </a:cubicBezTo>
                    <a:cubicBezTo>
                      <a:pt x="23112" y="26884"/>
                      <a:pt x="23017" y="18137"/>
                      <a:pt x="19113" y="18897"/>
                    </a:cubicBezTo>
                    <a:cubicBezTo>
                      <a:pt x="19113" y="18897"/>
                      <a:pt x="8831" y="30782"/>
                      <a:pt x="8831" y="35536"/>
                    </a:cubicBezTo>
                    <a:cubicBezTo>
                      <a:pt x="8831" y="38674"/>
                      <a:pt x="4832" y="39720"/>
                      <a:pt x="1785" y="41241"/>
                    </a:cubicBezTo>
                    <a:cubicBezTo>
                      <a:pt x="3214" y="42442"/>
                      <a:pt x="4522" y="43779"/>
                      <a:pt x="5688" y="45234"/>
                    </a:cubicBezTo>
                    <a:cubicBezTo>
                      <a:pt x="7498" y="47707"/>
                      <a:pt x="4927" y="54743"/>
                      <a:pt x="7403" y="60542"/>
                    </a:cubicBezTo>
                    <a:cubicBezTo>
                      <a:pt x="9878" y="66342"/>
                      <a:pt x="18542" y="57120"/>
                      <a:pt x="21113" y="65677"/>
                    </a:cubicBezTo>
                    <a:cubicBezTo>
                      <a:pt x="23683" y="74234"/>
                      <a:pt x="19399" y="78513"/>
                      <a:pt x="19399" y="87070"/>
                    </a:cubicBezTo>
                    <a:cubicBezTo>
                      <a:pt x="19399" y="95627"/>
                      <a:pt x="12544" y="94771"/>
                      <a:pt x="14257" y="102378"/>
                    </a:cubicBezTo>
                    <a:cubicBezTo>
                      <a:pt x="15972" y="109984"/>
                      <a:pt x="25397" y="100761"/>
                      <a:pt x="32252" y="95627"/>
                    </a:cubicBezTo>
                    <a:cubicBezTo>
                      <a:pt x="39107" y="90493"/>
                      <a:pt x="44248" y="91348"/>
                      <a:pt x="46819" y="94771"/>
                    </a:cubicBezTo>
                    <a:cubicBezTo>
                      <a:pt x="49389" y="98194"/>
                      <a:pt x="57863" y="95627"/>
                      <a:pt x="59577" y="91348"/>
                    </a:cubicBezTo>
                    <a:cubicBezTo>
                      <a:pt x="61290" y="87070"/>
                      <a:pt x="74144" y="85358"/>
                      <a:pt x="78618" y="90493"/>
                    </a:cubicBezTo>
                    <a:cubicBezTo>
                      <a:pt x="82582" y="96131"/>
                      <a:pt x="87514" y="101023"/>
                      <a:pt x="93185" y="104945"/>
                    </a:cubicBezTo>
                    <a:cubicBezTo>
                      <a:pt x="99184" y="108368"/>
                      <a:pt x="88901" y="127194"/>
                      <a:pt x="94899" y="128905"/>
                    </a:cubicBezTo>
                    <a:cubicBezTo>
                      <a:pt x="103423" y="132561"/>
                      <a:pt x="108855" y="141037"/>
                      <a:pt x="108609" y="150298"/>
                    </a:cubicBezTo>
                    <a:cubicBezTo>
                      <a:pt x="107847" y="159046"/>
                      <a:pt x="112798" y="165416"/>
                      <a:pt x="105943" y="172927"/>
                    </a:cubicBezTo>
                    <a:cubicBezTo>
                      <a:pt x="110227" y="175685"/>
                      <a:pt x="115464" y="175589"/>
                      <a:pt x="114512" y="178442"/>
                    </a:cubicBezTo>
                    <a:cubicBezTo>
                      <a:pt x="113560" y="181294"/>
                      <a:pt x="120510" y="180153"/>
                      <a:pt x="120510" y="173308"/>
                    </a:cubicBezTo>
                    <a:cubicBezTo>
                      <a:pt x="120510" y="166462"/>
                      <a:pt x="130031" y="167317"/>
                      <a:pt x="134220" y="169029"/>
                    </a:cubicBezTo>
                    <a:cubicBezTo>
                      <a:pt x="139113" y="170533"/>
                      <a:pt x="144435" y="169499"/>
                      <a:pt x="148406" y="166272"/>
                    </a:cubicBezTo>
                    <a:cubicBezTo>
                      <a:pt x="148397" y="163564"/>
                      <a:pt x="148620" y="160860"/>
                      <a:pt x="149073" y="158190"/>
                    </a:cubicBezTo>
                    <a:cubicBezTo>
                      <a:pt x="150672" y="151173"/>
                      <a:pt x="149293" y="143809"/>
                      <a:pt x="145264" y="137843"/>
                    </a:cubicBezTo>
                    <a:cubicBezTo>
                      <a:pt x="141456" y="134039"/>
                      <a:pt x="131269" y="130236"/>
                      <a:pt x="128698" y="122630"/>
                    </a:cubicBezTo>
                    <a:cubicBezTo>
                      <a:pt x="126127" y="115023"/>
                      <a:pt x="114797" y="107417"/>
                      <a:pt x="112227" y="101047"/>
                    </a:cubicBezTo>
                    <a:cubicBezTo>
                      <a:pt x="109656" y="94676"/>
                      <a:pt x="101849" y="88401"/>
                      <a:pt x="101849" y="83362"/>
                    </a:cubicBezTo>
                    <a:close/>
                  </a:path>
                </a:pathLst>
              </a:custGeom>
              <a:solidFill>
                <a:srgbClr val="413408">
                  <a:alpha val="20000"/>
                </a:srgbClr>
              </a:solidFill>
              <a:ln w="9525" cap="flat" cmpd="sng">
                <a:solidFill>
                  <a:srgbClr val="FFFFFF">
                    <a:alpha val="69411"/>
                  </a:srgbClr>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300"/>
                  <a:buFont typeface="Calibri"/>
                  <a:buNone/>
                </a:pPr>
                <a:endParaRPr sz="1300" b="1" i="0" u="none" strike="noStrike" cap="none">
                  <a:solidFill>
                    <a:srgbClr val="181717"/>
                  </a:solidFill>
                  <a:latin typeface="Calibri"/>
                  <a:ea typeface="Calibri"/>
                  <a:cs typeface="Calibri"/>
                  <a:sym typeface="Calibri"/>
                </a:endParaRPr>
              </a:p>
            </p:txBody>
          </p:sp>
          <p:sp>
            <p:nvSpPr>
              <p:cNvPr id="375" name="Google Shape;375;p2"/>
              <p:cNvSpPr/>
              <p:nvPr/>
            </p:nvSpPr>
            <p:spPr>
              <a:xfrm>
                <a:off x="16523231" y="6603394"/>
                <a:ext cx="381642" cy="717423"/>
              </a:xfrm>
              <a:custGeom>
                <a:avLst/>
                <a:gdLst/>
                <a:ahLst/>
                <a:cxnLst/>
                <a:rect l="l" t="t" r="r" b="b"/>
                <a:pathLst>
                  <a:path w="161853" h="304256" extrusionOk="0">
                    <a:moveTo>
                      <a:pt x="101087" y="161993"/>
                    </a:moveTo>
                    <a:cubicBezTo>
                      <a:pt x="101087" y="153531"/>
                      <a:pt x="92519" y="153531"/>
                      <a:pt x="100231" y="144118"/>
                    </a:cubicBezTo>
                    <a:cubicBezTo>
                      <a:pt x="107942" y="134705"/>
                      <a:pt x="119844" y="127859"/>
                      <a:pt x="127555" y="130426"/>
                    </a:cubicBezTo>
                    <a:cubicBezTo>
                      <a:pt x="135267" y="132993"/>
                      <a:pt x="150691" y="126148"/>
                      <a:pt x="154975" y="131282"/>
                    </a:cubicBezTo>
                    <a:cubicBezTo>
                      <a:pt x="155680" y="132137"/>
                      <a:pt x="156515" y="132875"/>
                      <a:pt x="157451" y="133469"/>
                    </a:cubicBezTo>
                    <a:cubicBezTo>
                      <a:pt x="164306" y="125957"/>
                      <a:pt x="159355" y="119587"/>
                      <a:pt x="160116" y="110840"/>
                    </a:cubicBezTo>
                    <a:cubicBezTo>
                      <a:pt x="160363" y="101578"/>
                      <a:pt x="154931" y="93102"/>
                      <a:pt x="146406" y="89447"/>
                    </a:cubicBezTo>
                    <a:cubicBezTo>
                      <a:pt x="140408" y="87735"/>
                      <a:pt x="150691" y="68909"/>
                      <a:pt x="144693" y="65486"/>
                    </a:cubicBezTo>
                    <a:cubicBezTo>
                      <a:pt x="139021" y="61565"/>
                      <a:pt x="134090" y="56672"/>
                      <a:pt x="130126" y="51034"/>
                    </a:cubicBezTo>
                    <a:cubicBezTo>
                      <a:pt x="125842" y="45900"/>
                      <a:pt x="112988" y="47611"/>
                      <a:pt x="111085" y="51890"/>
                    </a:cubicBezTo>
                    <a:cubicBezTo>
                      <a:pt x="109180" y="56169"/>
                      <a:pt x="100897" y="58736"/>
                      <a:pt x="98326" y="55313"/>
                    </a:cubicBezTo>
                    <a:cubicBezTo>
                      <a:pt x="95756" y="51890"/>
                      <a:pt x="90615" y="50939"/>
                      <a:pt x="83759" y="56169"/>
                    </a:cubicBezTo>
                    <a:cubicBezTo>
                      <a:pt x="76905" y="61398"/>
                      <a:pt x="67479" y="70621"/>
                      <a:pt x="65765" y="62919"/>
                    </a:cubicBezTo>
                    <a:cubicBezTo>
                      <a:pt x="64052" y="55218"/>
                      <a:pt x="70906" y="56169"/>
                      <a:pt x="70906" y="47611"/>
                    </a:cubicBezTo>
                    <a:cubicBezTo>
                      <a:pt x="70906" y="39054"/>
                      <a:pt x="75191" y="34775"/>
                      <a:pt x="72620" y="26218"/>
                    </a:cubicBezTo>
                    <a:cubicBezTo>
                      <a:pt x="70050" y="17661"/>
                      <a:pt x="61481" y="27074"/>
                      <a:pt x="58910" y="21084"/>
                    </a:cubicBezTo>
                    <a:cubicBezTo>
                      <a:pt x="56340" y="15094"/>
                      <a:pt x="58910" y="8248"/>
                      <a:pt x="57196" y="5776"/>
                    </a:cubicBezTo>
                    <a:cubicBezTo>
                      <a:pt x="56029" y="4321"/>
                      <a:pt x="54721" y="2983"/>
                      <a:pt x="53293" y="1783"/>
                    </a:cubicBezTo>
                    <a:cubicBezTo>
                      <a:pt x="51890" y="2338"/>
                      <a:pt x="50739" y="3386"/>
                      <a:pt x="50056" y="4730"/>
                    </a:cubicBezTo>
                    <a:cubicBezTo>
                      <a:pt x="48437" y="8628"/>
                      <a:pt x="35013" y="9484"/>
                      <a:pt x="31871" y="14999"/>
                    </a:cubicBezTo>
                    <a:cubicBezTo>
                      <a:pt x="28729" y="20513"/>
                      <a:pt x="19208" y="19753"/>
                      <a:pt x="16828" y="19753"/>
                    </a:cubicBezTo>
                    <a:cubicBezTo>
                      <a:pt x="14448" y="19753"/>
                      <a:pt x="6546" y="20513"/>
                      <a:pt x="5689" y="26028"/>
                    </a:cubicBezTo>
                    <a:cubicBezTo>
                      <a:pt x="4832" y="31543"/>
                      <a:pt x="1785" y="53696"/>
                      <a:pt x="1785" y="57690"/>
                    </a:cubicBezTo>
                    <a:cubicBezTo>
                      <a:pt x="4944" y="65064"/>
                      <a:pt x="10168" y="71370"/>
                      <a:pt x="16828" y="75850"/>
                    </a:cubicBezTo>
                    <a:cubicBezTo>
                      <a:pt x="20731" y="77371"/>
                      <a:pt x="15971" y="86880"/>
                      <a:pt x="20731" y="89257"/>
                    </a:cubicBezTo>
                    <a:cubicBezTo>
                      <a:pt x="25492" y="91634"/>
                      <a:pt x="22350" y="99525"/>
                      <a:pt x="19970" y="98765"/>
                    </a:cubicBezTo>
                    <a:cubicBezTo>
                      <a:pt x="17590" y="98004"/>
                      <a:pt x="21589" y="109033"/>
                      <a:pt x="16828" y="112931"/>
                    </a:cubicBezTo>
                    <a:cubicBezTo>
                      <a:pt x="12068" y="116830"/>
                      <a:pt x="15971" y="127193"/>
                      <a:pt x="23969" y="134324"/>
                    </a:cubicBezTo>
                    <a:cubicBezTo>
                      <a:pt x="29977" y="141006"/>
                      <a:pt x="32851" y="149928"/>
                      <a:pt x="31871" y="158855"/>
                    </a:cubicBezTo>
                    <a:cubicBezTo>
                      <a:pt x="31871" y="165130"/>
                      <a:pt x="38155" y="165986"/>
                      <a:pt x="38155" y="173783"/>
                    </a:cubicBezTo>
                    <a:cubicBezTo>
                      <a:pt x="38155" y="173783"/>
                      <a:pt x="28634" y="208297"/>
                      <a:pt x="20922" y="206776"/>
                    </a:cubicBezTo>
                    <a:cubicBezTo>
                      <a:pt x="19304" y="215428"/>
                      <a:pt x="17209" y="228929"/>
                      <a:pt x="15305" y="236250"/>
                    </a:cubicBezTo>
                    <a:cubicBezTo>
                      <a:pt x="12925" y="245758"/>
                      <a:pt x="11211" y="253460"/>
                      <a:pt x="16542" y="254031"/>
                    </a:cubicBezTo>
                    <a:cubicBezTo>
                      <a:pt x="21874" y="254601"/>
                      <a:pt x="32538" y="266771"/>
                      <a:pt x="42915" y="279797"/>
                    </a:cubicBezTo>
                    <a:cubicBezTo>
                      <a:pt x="45292" y="282713"/>
                      <a:pt x="47306" y="285905"/>
                      <a:pt x="48913" y="289305"/>
                    </a:cubicBezTo>
                    <a:cubicBezTo>
                      <a:pt x="52801" y="289103"/>
                      <a:pt x="56700" y="289358"/>
                      <a:pt x="60528" y="290066"/>
                    </a:cubicBezTo>
                    <a:cubicBezTo>
                      <a:pt x="66188" y="291099"/>
                      <a:pt x="70238" y="296113"/>
                      <a:pt x="70049" y="301856"/>
                    </a:cubicBezTo>
                    <a:cubicBezTo>
                      <a:pt x="70050" y="305849"/>
                      <a:pt x="83379" y="304328"/>
                      <a:pt x="85854" y="303853"/>
                    </a:cubicBezTo>
                    <a:cubicBezTo>
                      <a:pt x="88330" y="303377"/>
                      <a:pt x="85283" y="297958"/>
                      <a:pt x="92043" y="295771"/>
                    </a:cubicBezTo>
                    <a:cubicBezTo>
                      <a:pt x="86266" y="288635"/>
                      <a:pt x="78067" y="283864"/>
                      <a:pt x="69003" y="282364"/>
                    </a:cubicBezTo>
                    <a:cubicBezTo>
                      <a:pt x="58910" y="281414"/>
                      <a:pt x="54150" y="266391"/>
                      <a:pt x="55007" y="259545"/>
                    </a:cubicBezTo>
                    <a:cubicBezTo>
                      <a:pt x="55863" y="252699"/>
                      <a:pt x="47580" y="246804"/>
                      <a:pt x="47580" y="240529"/>
                    </a:cubicBezTo>
                    <a:cubicBezTo>
                      <a:pt x="47580" y="234254"/>
                      <a:pt x="41677" y="234349"/>
                      <a:pt x="34918" y="231021"/>
                    </a:cubicBezTo>
                    <a:cubicBezTo>
                      <a:pt x="28158" y="227693"/>
                      <a:pt x="36346" y="207726"/>
                      <a:pt x="37298" y="199169"/>
                    </a:cubicBezTo>
                    <a:cubicBezTo>
                      <a:pt x="38250" y="190612"/>
                      <a:pt x="52341" y="165986"/>
                      <a:pt x="48247" y="158285"/>
                    </a:cubicBezTo>
                    <a:cubicBezTo>
                      <a:pt x="44153" y="150583"/>
                      <a:pt x="62719" y="144688"/>
                      <a:pt x="65099" y="153245"/>
                    </a:cubicBezTo>
                    <a:cubicBezTo>
                      <a:pt x="67479" y="161803"/>
                      <a:pt x="68336" y="165986"/>
                      <a:pt x="80237" y="165416"/>
                    </a:cubicBezTo>
                    <a:cubicBezTo>
                      <a:pt x="92138" y="164845"/>
                      <a:pt x="92043" y="173973"/>
                      <a:pt x="101564" y="176635"/>
                    </a:cubicBezTo>
                    <a:lnTo>
                      <a:pt x="102991" y="177206"/>
                    </a:lnTo>
                    <a:cubicBezTo>
                      <a:pt x="102950" y="177018"/>
                      <a:pt x="102950" y="176823"/>
                      <a:pt x="102991" y="176635"/>
                    </a:cubicBezTo>
                    <a:cubicBezTo>
                      <a:pt x="106229" y="170550"/>
                      <a:pt x="101087" y="170550"/>
                      <a:pt x="101087" y="161993"/>
                    </a:cubicBezTo>
                    <a:close/>
                  </a:path>
                </a:pathLst>
              </a:custGeom>
              <a:solidFill>
                <a:srgbClr val="413408">
                  <a:alpha val="20000"/>
                </a:srgbClr>
              </a:solidFill>
              <a:ln w="9525" cap="flat" cmpd="sng">
                <a:solidFill>
                  <a:srgbClr val="FFFFFF">
                    <a:alpha val="69411"/>
                  </a:srgbClr>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300"/>
                  <a:buFont typeface="Calibri"/>
                  <a:buNone/>
                </a:pPr>
                <a:endParaRPr sz="1300" b="1" i="0" u="none" strike="noStrike" cap="none">
                  <a:solidFill>
                    <a:srgbClr val="181717"/>
                  </a:solidFill>
                  <a:latin typeface="Calibri"/>
                  <a:ea typeface="Calibri"/>
                  <a:cs typeface="Calibri"/>
                  <a:sym typeface="Calibri"/>
                </a:endParaRPr>
              </a:p>
            </p:txBody>
          </p:sp>
          <p:sp>
            <p:nvSpPr>
              <p:cNvPr id="376" name="Google Shape;376;p2"/>
              <p:cNvSpPr/>
              <p:nvPr/>
            </p:nvSpPr>
            <p:spPr>
              <a:xfrm>
                <a:off x="13585479" y="6004118"/>
                <a:ext cx="987782" cy="784679"/>
              </a:xfrm>
              <a:custGeom>
                <a:avLst/>
                <a:gdLst/>
                <a:ahLst/>
                <a:cxnLst/>
                <a:rect l="l" t="t" r="r" b="b"/>
                <a:pathLst>
                  <a:path w="418915" h="332780" extrusionOk="0">
                    <a:moveTo>
                      <a:pt x="254087" y="72334"/>
                    </a:moveTo>
                    <a:cubicBezTo>
                      <a:pt x="254087" y="72334"/>
                      <a:pt x="223144" y="68436"/>
                      <a:pt x="218479" y="68436"/>
                    </a:cubicBezTo>
                    <a:cubicBezTo>
                      <a:pt x="209909" y="68382"/>
                      <a:pt x="201577" y="65620"/>
                      <a:pt x="194677" y="60544"/>
                    </a:cubicBezTo>
                    <a:cubicBezTo>
                      <a:pt x="179238" y="47833"/>
                      <a:pt x="163124" y="35963"/>
                      <a:pt x="146406" y="24984"/>
                    </a:cubicBezTo>
                    <a:cubicBezTo>
                      <a:pt x="140123" y="21846"/>
                      <a:pt x="114036" y="2830"/>
                      <a:pt x="106895" y="2069"/>
                    </a:cubicBezTo>
                    <a:cubicBezTo>
                      <a:pt x="101348" y="1687"/>
                      <a:pt x="95781" y="1687"/>
                      <a:pt x="90234" y="2069"/>
                    </a:cubicBezTo>
                    <a:cubicBezTo>
                      <a:pt x="81570" y="2069"/>
                      <a:pt x="85473" y="7584"/>
                      <a:pt x="69669" y="8345"/>
                    </a:cubicBezTo>
                    <a:cubicBezTo>
                      <a:pt x="53864" y="9105"/>
                      <a:pt x="45105" y="19469"/>
                      <a:pt x="49865" y="20990"/>
                    </a:cubicBezTo>
                    <a:cubicBezTo>
                      <a:pt x="54626" y="22512"/>
                      <a:pt x="69669" y="36013"/>
                      <a:pt x="64908" y="38390"/>
                    </a:cubicBezTo>
                    <a:cubicBezTo>
                      <a:pt x="60148" y="40767"/>
                      <a:pt x="59386" y="47898"/>
                      <a:pt x="53102" y="47898"/>
                    </a:cubicBezTo>
                    <a:cubicBezTo>
                      <a:pt x="46819" y="47898"/>
                      <a:pt x="40440" y="48659"/>
                      <a:pt x="40440" y="53413"/>
                    </a:cubicBezTo>
                    <a:cubicBezTo>
                      <a:pt x="38342" y="60441"/>
                      <a:pt x="31883" y="65268"/>
                      <a:pt x="24540" y="65298"/>
                    </a:cubicBezTo>
                    <a:cubicBezTo>
                      <a:pt x="17553" y="63220"/>
                      <a:pt x="10864" y="60248"/>
                      <a:pt x="4641" y="56456"/>
                    </a:cubicBezTo>
                    <a:lnTo>
                      <a:pt x="2547" y="62160"/>
                    </a:lnTo>
                    <a:lnTo>
                      <a:pt x="1785" y="67580"/>
                    </a:lnTo>
                    <a:cubicBezTo>
                      <a:pt x="3213" y="71763"/>
                      <a:pt x="1119" y="89068"/>
                      <a:pt x="5213" y="90399"/>
                    </a:cubicBezTo>
                    <a:cubicBezTo>
                      <a:pt x="9307" y="91730"/>
                      <a:pt x="11972" y="99907"/>
                      <a:pt x="21493" y="110176"/>
                    </a:cubicBezTo>
                    <a:cubicBezTo>
                      <a:pt x="31014" y="120444"/>
                      <a:pt x="50056" y="148208"/>
                      <a:pt x="50532" y="155149"/>
                    </a:cubicBezTo>
                    <a:cubicBezTo>
                      <a:pt x="51579" y="164664"/>
                      <a:pt x="57336" y="173020"/>
                      <a:pt x="65860" y="177397"/>
                    </a:cubicBezTo>
                    <a:cubicBezTo>
                      <a:pt x="77761" y="185384"/>
                      <a:pt x="77761" y="195082"/>
                      <a:pt x="83950" y="199836"/>
                    </a:cubicBezTo>
                    <a:cubicBezTo>
                      <a:pt x="90138" y="204590"/>
                      <a:pt x="88710" y="210200"/>
                      <a:pt x="88996" y="222085"/>
                    </a:cubicBezTo>
                    <a:cubicBezTo>
                      <a:pt x="88896" y="235247"/>
                      <a:pt x="94909" y="247712"/>
                      <a:pt x="105276" y="255839"/>
                    </a:cubicBezTo>
                    <a:cubicBezTo>
                      <a:pt x="115889" y="261578"/>
                      <a:pt x="124095" y="270920"/>
                      <a:pt x="128412" y="282176"/>
                    </a:cubicBezTo>
                    <a:cubicBezTo>
                      <a:pt x="132517" y="293405"/>
                      <a:pt x="138757" y="303736"/>
                      <a:pt x="146787" y="312601"/>
                    </a:cubicBezTo>
                    <a:cubicBezTo>
                      <a:pt x="153547" y="319447"/>
                      <a:pt x="149739" y="322965"/>
                      <a:pt x="153547" y="328004"/>
                    </a:cubicBezTo>
                    <a:cubicBezTo>
                      <a:pt x="156252" y="331573"/>
                      <a:pt x="158492" y="335471"/>
                      <a:pt x="160212" y="339604"/>
                    </a:cubicBezTo>
                    <a:cubicBezTo>
                      <a:pt x="163575" y="338309"/>
                      <a:pt x="166771" y="336617"/>
                      <a:pt x="169733" y="334565"/>
                    </a:cubicBezTo>
                    <a:cubicBezTo>
                      <a:pt x="170875" y="332283"/>
                      <a:pt x="167447" y="326008"/>
                      <a:pt x="169161" y="323631"/>
                    </a:cubicBezTo>
                    <a:cubicBezTo>
                      <a:pt x="171345" y="320476"/>
                      <a:pt x="174293" y="317925"/>
                      <a:pt x="177730" y="316215"/>
                    </a:cubicBezTo>
                    <a:cubicBezTo>
                      <a:pt x="181157" y="315074"/>
                      <a:pt x="185156" y="319733"/>
                      <a:pt x="192582" y="318592"/>
                    </a:cubicBezTo>
                    <a:cubicBezTo>
                      <a:pt x="200864" y="317545"/>
                      <a:pt x="209274" y="318291"/>
                      <a:pt x="217241" y="320778"/>
                    </a:cubicBezTo>
                    <a:cubicBezTo>
                      <a:pt x="218955" y="322585"/>
                      <a:pt x="240186" y="321444"/>
                      <a:pt x="245328" y="325437"/>
                    </a:cubicBezTo>
                    <a:cubicBezTo>
                      <a:pt x="250469" y="329431"/>
                      <a:pt x="255610" y="328290"/>
                      <a:pt x="259038" y="320303"/>
                    </a:cubicBezTo>
                    <a:cubicBezTo>
                      <a:pt x="262465" y="312316"/>
                      <a:pt x="286553" y="295107"/>
                      <a:pt x="289980" y="293395"/>
                    </a:cubicBezTo>
                    <a:cubicBezTo>
                      <a:pt x="293408" y="291684"/>
                      <a:pt x="319209" y="293395"/>
                      <a:pt x="329492" y="291113"/>
                    </a:cubicBezTo>
                    <a:cubicBezTo>
                      <a:pt x="339774" y="288831"/>
                      <a:pt x="407372" y="267058"/>
                      <a:pt x="410228" y="264776"/>
                    </a:cubicBezTo>
                    <a:cubicBezTo>
                      <a:pt x="416327" y="251411"/>
                      <a:pt x="420925" y="237412"/>
                      <a:pt x="423938" y="223036"/>
                    </a:cubicBezTo>
                    <a:cubicBezTo>
                      <a:pt x="423938" y="219043"/>
                      <a:pt x="418797" y="208203"/>
                      <a:pt x="413656" y="208774"/>
                    </a:cubicBezTo>
                    <a:cubicBezTo>
                      <a:pt x="396748" y="208130"/>
                      <a:pt x="379913" y="206223"/>
                      <a:pt x="363291" y="203069"/>
                    </a:cubicBezTo>
                    <a:cubicBezTo>
                      <a:pt x="355620" y="198164"/>
                      <a:pt x="350184" y="190448"/>
                      <a:pt x="348153" y="181581"/>
                    </a:cubicBezTo>
                    <a:cubicBezTo>
                      <a:pt x="344178" y="178217"/>
                      <a:pt x="341295" y="173749"/>
                      <a:pt x="339869" y="168745"/>
                    </a:cubicBezTo>
                    <a:cubicBezTo>
                      <a:pt x="332152" y="169785"/>
                      <a:pt x="324904" y="164809"/>
                      <a:pt x="323113" y="157240"/>
                    </a:cubicBezTo>
                    <a:cubicBezTo>
                      <a:pt x="319209" y="154578"/>
                      <a:pt x="308736" y="139746"/>
                      <a:pt x="312354" y="135657"/>
                    </a:cubicBezTo>
                    <a:cubicBezTo>
                      <a:pt x="315972" y="131569"/>
                      <a:pt x="310069" y="119969"/>
                      <a:pt x="303500" y="114074"/>
                    </a:cubicBezTo>
                    <a:cubicBezTo>
                      <a:pt x="296930" y="108179"/>
                      <a:pt x="283696" y="97150"/>
                      <a:pt x="283030" y="90399"/>
                    </a:cubicBezTo>
                    <a:cubicBezTo>
                      <a:pt x="282561" y="87456"/>
                      <a:pt x="281729" y="84582"/>
                      <a:pt x="280555" y="81842"/>
                    </a:cubicBezTo>
                    <a:lnTo>
                      <a:pt x="264560" y="81081"/>
                    </a:lnTo>
                    <a:close/>
                  </a:path>
                </a:pathLst>
              </a:custGeom>
              <a:solidFill>
                <a:srgbClr val="BED4D2"/>
              </a:solidFill>
              <a:ln w="9525" cap="flat" cmpd="sng">
                <a:solidFill>
                  <a:srgbClr val="FFFFFF">
                    <a:alpha val="69411"/>
                  </a:srgbClr>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300"/>
                  <a:buFont typeface="Calibri"/>
                  <a:buNone/>
                </a:pPr>
                <a:endParaRPr sz="1300" b="1" i="0" u="none" strike="noStrike" cap="none">
                  <a:solidFill>
                    <a:srgbClr val="181717"/>
                  </a:solidFill>
                  <a:latin typeface="Calibri"/>
                  <a:ea typeface="Calibri"/>
                  <a:cs typeface="Calibri"/>
                  <a:sym typeface="Calibri"/>
                </a:endParaRPr>
              </a:p>
            </p:txBody>
          </p:sp>
          <p:sp>
            <p:nvSpPr>
              <p:cNvPr id="377" name="Google Shape;377;p2"/>
              <p:cNvSpPr/>
              <p:nvPr/>
            </p:nvSpPr>
            <p:spPr>
              <a:xfrm>
                <a:off x="14403093" y="6369109"/>
                <a:ext cx="381642" cy="425967"/>
              </a:xfrm>
              <a:custGeom>
                <a:avLst/>
                <a:gdLst/>
                <a:ahLst/>
                <a:cxnLst/>
                <a:rect l="l" t="t" r="r" b="b"/>
                <a:pathLst>
                  <a:path w="161853" h="180652" extrusionOk="0">
                    <a:moveTo>
                      <a:pt x="81950" y="5871"/>
                    </a:moveTo>
                    <a:lnTo>
                      <a:pt x="81950" y="20989"/>
                    </a:lnTo>
                    <a:lnTo>
                      <a:pt x="69288" y="37058"/>
                    </a:lnTo>
                    <a:lnTo>
                      <a:pt x="62528" y="53887"/>
                    </a:lnTo>
                    <a:cubicBezTo>
                      <a:pt x="63891" y="53972"/>
                      <a:pt x="65258" y="53972"/>
                      <a:pt x="66622" y="53887"/>
                    </a:cubicBezTo>
                    <a:cubicBezTo>
                      <a:pt x="71763" y="53316"/>
                      <a:pt x="76904" y="64155"/>
                      <a:pt x="76904" y="68149"/>
                    </a:cubicBezTo>
                    <a:cubicBezTo>
                      <a:pt x="73892" y="82525"/>
                      <a:pt x="69294" y="96524"/>
                      <a:pt x="63194" y="109889"/>
                    </a:cubicBezTo>
                    <a:cubicBezTo>
                      <a:pt x="61100" y="111505"/>
                      <a:pt x="25111" y="123295"/>
                      <a:pt x="1785" y="130616"/>
                    </a:cubicBezTo>
                    <a:cubicBezTo>
                      <a:pt x="6926" y="141170"/>
                      <a:pt x="17114" y="162278"/>
                      <a:pt x="26349" y="181199"/>
                    </a:cubicBezTo>
                    <a:cubicBezTo>
                      <a:pt x="28086" y="180492"/>
                      <a:pt x="29772" y="179666"/>
                      <a:pt x="31395" y="178727"/>
                    </a:cubicBezTo>
                    <a:cubicBezTo>
                      <a:pt x="42725" y="172166"/>
                      <a:pt x="55387" y="175494"/>
                      <a:pt x="64051" y="173117"/>
                    </a:cubicBezTo>
                    <a:cubicBezTo>
                      <a:pt x="72715" y="170740"/>
                      <a:pt x="64051" y="163609"/>
                      <a:pt x="71763" y="157429"/>
                    </a:cubicBezTo>
                    <a:cubicBezTo>
                      <a:pt x="79475" y="151249"/>
                      <a:pt x="89757" y="155908"/>
                      <a:pt x="93661" y="153816"/>
                    </a:cubicBezTo>
                    <a:cubicBezTo>
                      <a:pt x="97565" y="151724"/>
                      <a:pt x="100135" y="138223"/>
                      <a:pt x="106704" y="135561"/>
                    </a:cubicBezTo>
                    <a:cubicBezTo>
                      <a:pt x="113274" y="132898"/>
                      <a:pt x="120319" y="134610"/>
                      <a:pt x="119462" y="129000"/>
                    </a:cubicBezTo>
                    <a:cubicBezTo>
                      <a:pt x="118605" y="123390"/>
                      <a:pt x="120034" y="103233"/>
                      <a:pt x="126222" y="102092"/>
                    </a:cubicBezTo>
                    <a:cubicBezTo>
                      <a:pt x="132411" y="100951"/>
                      <a:pt x="142217" y="94391"/>
                      <a:pt x="142503" y="90873"/>
                    </a:cubicBezTo>
                    <a:cubicBezTo>
                      <a:pt x="147549" y="82728"/>
                      <a:pt x="153115" y="74916"/>
                      <a:pt x="159164" y="67483"/>
                    </a:cubicBezTo>
                    <a:cubicBezTo>
                      <a:pt x="162973" y="60923"/>
                      <a:pt x="163258" y="57405"/>
                      <a:pt x="157641" y="56549"/>
                    </a:cubicBezTo>
                    <a:cubicBezTo>
                      <a:pt x="152024" y="55693"/>
                      <a:pt x="143169" y="39910"/>
                      <a:pt x="140789" y="35536"/>
                    </a:cubicBezTo>
                    <a:cubicBezTo>
                      <a:pt x="138409" y="31163"/>
                      <a:pt x="121176" y="34015"/>
                      <a:pt x="107276" y="23081"/>
                    </a:cubicBezTo>
                    <a:cubicBezTo>
                      <a:pt x="101528" y="17294"/>
                      <a:pt x="97762" y="9838"/>
                      <a:pt x="96517" y="1783"/>
                    </a:cubicBezTo>
                    <a:lnTo>
                      <a:pt x="89567" y="5776"/>
                    </a:lnTo>
                    <a:close/>
                  </a:path>
                </a:pathLst>
              </a:custGeom>
              <a:solidFill>
                <a:srgbClr val="413408">
                  <a:alpha val="20000"/>
                </a:srgbClr>
              </a:solidFill>
              <a:ln w="9525" cap="flat" cmpd="sng">
                <a:solidFill>
                  <a:srgbClr val="FFFFFF">
                    <a:alpha val="69411"/>
                  </a:srgbClr>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300"/>
                  <a:buFont typeface="Calibri"/>
                  <a:buNone/>
                </a:pPr>
                <a:endParaRPr sz="1300" b="1" i="0" u="none" strike="noStrike" cap="none">
                  <a:solidFill>
                    <a:srgbClr val="181717"/>
                  </a:solidFill>
                  <a:latin typeface="Calibri"/>
                  <a:ea typeface="Calibri"/>
                  <a:cs typeface="Calibri"/>
                  <a:sym typeface="Calibri"/>
                </a:endParaRPr>
              </a:p>
            </p:txBody>
          </p:sp>
          <p:sp>
            <p:nvSpPr>
              <p:cNvPr id="378" name="Google Shape;378;p2"/>
              <p:cNvSpPr/>
              <p:nvPr/>
            </p:nvSpPr>
            <p:spPr>
              <a:xfrm>
                <a:off x="14341582" y="6323516"/>
                <a:ext cx="44900" cy="67258"/>
              </a:xfrm>
              <a:custGeom>
                <a:avLst/>
                <a:gdLst/>
                <a:ahLst/>
                <a:cxnLst/>
                <a:rect l="l" t="t" r="r" b="b"/>
                <a:pathLst>
                  <a:path w="19041" h="28524" extrusionOk="0">
                    <a:moveTo>
                      <a:pt x="18923" y="33289"/>
                    </a:moveTo>
                    <a:cubicBezTo>
                      <a:pt x="18235" y="31482"/>
                      <a:pt x="18235" y="29486"/>
                      <a:pt x="18923" y="27680"/>
                    </a:cubicBezTo>
                    <a:cubicBezTo>
                      <a:pt x="22826" y="21214"/>
                      <a:pt x="25111" y="4385"/>
                      <a:pt x="16543" y="2008"/>
                    </a:cubicBezTo>
                    <a:cubicBezTo>
                      <a:pt x="7974" y="-369"/>
                      <a:pt x="3213" y="16745"/>
                      <a:pt x="3213" y="21499"/>
                    </a:cubicBezTo>
                    <a:cubicBezTo>
                      <a:pt x="3213" y="22355"/>
                      <a:pt x="2642" y="22355"/>
                      <a:pt x="1785" y="21499"/>
                    </a:cubicBezTo>
                    <a:cubicBezTo>
                      <a:pt x="3458" y="29349"/>
                      <a:pt x="10982" y="34525"/>
                      <a:pt x="18923" y="33289"/>
                    </a:cubicBezTo>
                    <a:close/>
                  </a:path>
                </a:pathLst>
              </a:custGeom>
              <a:solidFill>
                <a:srgbClr val="BED4D2"/>
              </a:solidFill>
              <a:ln w="9525" cap="flat" cmpd="sng">
                <a:solidFill>
                  <a:srgbClr val="FFFFFF">
                    <a:alpha val="69411"/>
                  </a:srgbClr>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300"/>
                  <a:buFont typeface="Calibri"/>
                  <a:buNone/>
                </a:pPr>
                <a:endParaRPr sz="1300" b="1" i="0" u="none" strike="noStrike" cap="none">
                  <a:solidFill>
                    <a:srgbClr val="181717"/>
                  </a:solidFill>
                  <a:latin typeface="Calibri"/>
                  <a:ea typeface="Calibri"/>
                  <a:cs typeface="Calibri"/>
                  <a:sym typeface="Calibri"/>
                </a:endParaRPr>
              </a:p>
            </p:txBody>
          </p:sp>
          <p:sp>
            <p:nvSpPr>
              <p:cNvPr id="379" name="Google Shape;379;p2"/>
              <p:cNvSpPr/>
              <p:nvPr/>
            </p:nvSpPr>
            <p:spPr>
              <a:xfrm>
                <a:off x="14401073" y="6310594"/>
                <a:ext cx="224495" cy="179355"/>
              </a:xfrm>
              <a:custGeom>
                <a:avLst/>
                <a:gdLst/>
                <a:ahLst/>
                <a:cxnLst/>
                <a:rect l="l" t="t" r="r" b="b"/>
                <a:pathLst>
                  <a:path w="95208" h="76064" extrusionOk="0">
                    <a:moveTo>
                      <a:pt x="17114" y="73093"/>
                    </a:moveTo>
                    <a:cubicBezTo>
                      <a:pt x="32398" y="75974"/>
                      <a:pt x="47855" y="77848"/>
                      <a:pt x="63385" y="78703"/>
                    </a:cubicBezTo>
                    <a:lnTo>
                      <a:pt x="70145" y="61874"/>
                    </a:lnTo>
                    <a:lnTo>
                      <a:pt x="82807" y="45805"/>
                    </a:lnTo>
                    <a:lnTo>
                      <a:pt x="82807" y="30687"/>
                    </a:lnTo>
                    <a:lnTo>
                      <a:pt x="90424" y="30687"/>
                    </a:lnTo>
                    <a:lnTo>
                      <a:pt x="97374" y="26694"/>
                    </a:lnTo>
                    <a:cubicBezTo>
                      <a:pt x="94423" y="14428"/>
                      <a:pt x="93947" y="1973"/>
                      <a:pt x="91852" y="1783"/>
                    </a:cubicBezTo>
                    <a:cubicBezTo>
                      <a:pt x="88330" y="1783"/>
                      <a:pt x="73763" y="17186"/>
                      <a:pt x="67860" y="28786"/>
                    </a:cubicBezTo>
                    <a:cubicBezTo>
                      <a:pt x="59862" y="41770"/>
                      <a:pt x="44873" y="48730"/>
                      <a:pt x="29776" y="46471"/>
                    </a:cubicBezTo>
                    <a:cubicBezTo>
                      <a:pt x="21319" y="44251"/>
                      <a:pt x="12316" y="46634"/>
                      <a:pt x="6070" y="52746"/>
                    </a:cubicBezTo>
                    <a:cubicBezTo>
                      <a:pt x="5022" y="53411"/>
                      <a:pt x="3499" y="52746"/>
                      <a:pt x="1785" y="51605"/>
                    </a:cubicBezTo>
                    <a:cubicBezTo>
                      <a:pt x="3863" y="60504"/>
                      <a:pt x="9371" y="68225"/>
                      <a:pt x="17114" y="73093"/>
                    </a:cubicBezTo>
                    <a:close/>
                  </a:path>
                </a:pathLst>
              </a:custGeom>
              <a:solidFill>
                <a:srgbClr val="413408">
                  <a:alpha val="20000"/>
                </a:srgbClr>
              </a:solidFill>
              <a:ln w="9525" cap="flat" cmpd="sng">
                <a:solidFill>
                  <a:srgbClr val="FFFFFF">
                    <a:alpha val="69411"/>
                  </a:srgbClr>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300"/>
                  <a:buFont typeface="Calibri"/>
                  <a:buNone/>
                </a:pPr>
                <a:endParaRPr sz="1300" b="1" i="0" u="none" strike="noStrike" cap="none">
                  <a:solidFill>
                    <a:srgbClr val="181717"/>
                  </a:solidFill>
                  <a:latin typeface="Calibri"/>
                  <a:ea typeface="Calibri"/>
                  <a:cs typeface="Calibri"/>
                  <a:sym typeface="Calibri"/>
                </a:endParaRPr>
              </a:p>
            </p:txBody>
          </p:sp>
          <p:sp>
            <p:nvSpPr>
              <p:cNvPr id="380" name="Google Shape;380;p2"/>
              <p:cNvSpPr/>
              <p:nvPr/>
            </p:nvSpPr>
            <p:spPr>
              <a:xfrm>
                <a:off x="16636153" y="7275526"/>
                <a:ext cx="897985" cy="269032"/>
              </a:xfrm>
              <a:custGeom>
                <a:avLst/>
                <a:gdLst/>
                <a:ahLst/>
                <a:cxnLst/>
                <a:rect l="l" t="t" r="r" b="b"/>
                <a:pathLst>
                  <a:path w="380832" h="114096" extrusionOk="0">
                    <a:moveTo>
                      <a:pt x="71287" y="44664"/>
                    </a:moveTo>
                    <a:cubicBezTo>
                      <a:pt x="71287" y="31448"/>
                      <a:pt x="58910" y="32874"/>
                      <a:pt x="55959" y="23746"/>
                    </a:cubicBezTo>
                    <a:cubicBezTo>
                      <a:pt x="53007" y="14618"/>
                      <a:pt x="47961" y="19848"/>
                      <a:pt x="46438" y="14238"/>
                    </a:cubicBezTo>
                    <a:cubicBezTo>
                      <a:pt x="46041" y="13232"/>
                      <a:pt x="45530" y="12275"/>
                      <a:pt x="44915" y="11386"/>
                    </a:cubicBezTo>
                    <a:cubicBezTo>
                      <a:pt x="38155" y="13573"/>
                      <a:pt x="40630" y="19087"/>
                      <a:pt x="38726" y="19468"/>
                    </a:cubicBezTo>
                    <a:cubicBezTo>
                      <a:pt x="36822" y="19848"/>
                      <a:pt x="22921" y="21464"/>
                      <a:pt x="22921" y="17471"/>
                    </a:cubicBezTo>
                    <a:cubicBezTo>
                      <a:pt x="23109" y="11729"/>
                      <a:pt x="19060" y="6714"/>
                      <a:pt x="13400" y="5681"/>
                    </a:cubicBezTo>
                    <a:cubicBezTo>
                      <a:pt x="9572" y="4973"/>
                      <a:pt x="5673" y="4718"/>
                      <a:pt x="1785" y="4920"/>
                    </a:cubicBezTo>
                    <a:cubicBezTo>
                      <a:pt x="5639" y="14659"/>
                      <a:pt x="7517" y="25066"/>
                      <a:pt x="7307" y="35536"/>
                    </a:cubicBezTo>
                    <a:cubicBezTo>
                      <a:pt x="7307" y="47326"/>
                      <a:pt x="25111" y="66342"/>
                      <a:pt x="27777" y="73568"/>
                    </a:cubicBezTo>
                    <a:cubicBezTo>
                      <a:pt x="30443" y="80794"/>
                      <a:pt x="35489" y="83552"/>
                      <a:pt x="46818" y="91919"/>
                    </a:cubicBezTo>
                    <a:cubicBezTo>
                      <a:pt x="58148" y="100286"/>
                      <a:pt x="80903" y="113502"/>
                      <a:pt x="84902" y="111410"/>
                    </a:cubicBezTo>
                    <a:cubicBezTo>
                      <a:pt x="88900" y="109318"/>
                      <a:pt x="78047" y="89827"/>
                      <a:pt x="71572" y="82886"/>
                    </a:cubicBezTo>
                    <a:cubicBezTo>
                      <a:pt x="65098" y="75945"/>
                      <a:pt x="71001" y="58070"/>
                      <a:pt x="71287" y="44664"/>
                    </a:cubicBezTo>
                    <a:close/>
                    <a:moveTo>
                      <a:pt x="374144" y="21940"/>
                    </a:moveTo>
                    <a:cubicBezTo>
                      <a:pt x="368813" y="23176"/>
                      <a:pt x="356340" y="22510"/>
                      <a:pt x="356340" y="17186"/>
                    </a:cubicBezTo>
                    <a:cubicBezTo>
                      <a:pt x="356340" y="11861"/>
                      <a:pt x="345106" y="1783"/>
                      <a:pt x="337965" y="1783"/>
                    </a:cubicBezTo>
                    <a:cubicBezTo>
                      <a:pt x="330825" y="1783"/>
                      <a:pt x="322542" y="16045"/>
                      <a:pt x="321970" y="21940"/>
                    </a:cubicBezTo>
                    <a:cubicBezTo>
                      <a:pt x="321399" y="27835"/>
                      <a:pt x="310165" y="27264"/>
                      <a:pt x="311307" y="35536"/>
                    </a:cubicBezTo>
                    <a:cubicBezTo>
                      <a:pt x="311783" y="38864"/>
                      <a:pt x="309688" y="40195"/>
                      <a:pt x="306927" y="41051"/>
                    </a:cubicBezTo>
                    <a:cubicBezTo>
                      <a:pt x="308832" y="48182"/>
                      <a:pt x="309783" y="53411"/>
                      <a:pt x="306927" y="52746"/>
                    </a:cubicBezTo>
                    <a:cubicBezTo>
                      <a:pt x="302167" y="51510"/>
                      <a:pt x="300929" y="57405"/>
                      <a:pt x="293884" y="57405"/>
                    </a:cubicBezTo>
                    <a:cubicBezTo>
                      <a:pt x="291408" y="57405"/>
                      <a:pt x="287314" y="51319"/>
                      <a:pt x="283030" y="43333"/>
                    </a:cubicBezTo>
                    <a:lnTo>
                      <a:pt x="283030" y="43333"/>
                    </a:lnTo>
                    <a:cubicBezTo>
                      <a:pt x="278365" y="43333"/>
                      <a:pt x="267702" y="59877"/>
                      <a:pt x="265321" y="71191"/>
                    </a:cubicBezTo>
                    <a:cubicBezTo>
                      <a:pt x="262941" y="82506"/>
                      <a:pt x="252278" y="78798"/>
                      <a:pt x="236283" y="80034"/>
                    </a:cubicBezTo>
                    <a:cubicBezTo>
                      <a:pt x="220288" y="81270"/>
                      <a:pt x="226762" y="97814"/>
                      <a:pt x="223239" y="105515"/>
                    </a:cubicBezTo>
                    <a:cubicBezTo>
                      <a:pt x="219717" y="113217"/>
                      <a:pt x="202389" y="99810"/>
                      <a:pt x="193535" y="98004"/>
                    </a:cubicBezTo>
                    <a:cubicBezTo>
                      <a:pt x="194962" y="104374"/>
                      <a:pt x="197057" y="110840"/>
                      <a:pt x="199532" y="110840"/>
                    </a:cubicBezTo>
                    <a:cubicBezTo>
                      <a:pt x="204293" y="110840"/>
                      <a:pt x="211338" y="122630"/>
                      <a:pt x="216099" y="119112"/>
                    </a:cubicBezTo>
                    <a:cubicBezTo>
                      <a:pt x="220859" y="115594"/>
                      <a:pt x="235140" y="119112"/>
                      <a:pt x="242186" y="116735"/>
                    </a:cubicBezTo>
                    <a:cubicBezTo>
                      <a:pt x="249231" y="114358"/>
                      <a:pt x="250469" y="108463"/>
                      <a:pt x="262370" y="108463"/>
                    </a:cubicBezTo>
                    <a:cubicBezTo>
                      <a:pt x="274271" y="108463"/>
                      <a:pt x="269415" y="117971"/>
                      <a:pt x="281412" y="111981"/>
                    </a:cubicBezTo>
                    <a:cubicBezTo>
                      <a:pt x="293408" y="105991"/>
                      <a:pt x="300453" y="110840"/>
                      <a:pt x="299120" y="100191"/>
                    </a:cubicBezTo>
                    <a:cubicBezTo>
                      <a:pt x="297787" y="89542"/>
                      <a:pt x="306261" y="89542"/>
                      <a:pt x="305118" y="81175"/>
                    </a:cubicBezTo>
                    <a:cubicBezTo>
                      <a:pt x="303976" y="72808"/>
                      <a:pt x="318162" y="78798"/>
                      <a:pt x="316924" y="63490"/>
                    </a:cubicBezTo>
                    <a:cubicBezTo>
                      <a:pt x="315686" y="48182"/>
                      <a:pt x="338251" y="50464"/>
                      <a:pt x="347771" y="50464"/>
                    </a:cubicBezTo>
                    <a:cubicBezTo>
                      <a:pt x="351128" y="50900"/>
                      <a:pt x="354365" y="51999"/>
                      <a:pt x="357292" y="53696"/>
                    </a:cubicBezTo>
                    <a:cubicBezTo>
                      <a:pt x="364337" y="50179"/>
                      <a:pt x="374430" y="45615"/>
                      <a:pt x="369764" y="41526"/>
                    </a:cubicBezTo>
                    <a:cubicBezTo>
                      <a:pt x="365099" y="37438"/>
                      <a:pt x="385759" y="40956"/>
                      <a:pt x="388139" y="33920"/>
                    </a:cubicBezTo>
                    <a:cubicBezTo>
                      <a:pt x="390520" y="26884"/>
                      <a:pt x="379762" y="20799"/>
                      <a:pt x="374144" y="21940"/>
                    </a:cubicBezTo>
                    <a:close/>
                  </a:path>
                </a:pathLst>
              </a:custGeom>
              <a:solidFill>
                <a:srgbClr val="BED4D2"/>
              </a:solidFill>
              <a:ln w="9525" cap="flat" cmpd="sng">
                <a:solidFill>
                  <a:srgbClr val="FFFFFF">
                    <a:alpha val="69411"/>
                  </a:srgbClr>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300"/>
                  <a:buFont typeface="Calibri"/>
                  <a:buNone/>
                </a:pPr>
                <a:endParaRPr sz="1300" b="1" i="0" u="none" strike="noStrike" cap="none">
                  <a:solidFill>
                    <a:srgbClr val="181717"/>
                  </a:solidFill>
                  <a:latin typeface="Calibri"/>
                  <a:ea typeface="Calibri"/>
                  <a:cs typeface="Calibri"/>
                  <a:sym typeface="Calibri"/>
                </a:endParaRPr>
              </a:p>
            </p:txBody>
          </p:sp>
          <p:sp>
            <p:nvSpPr>
              <p:cNvPr id="381" name="Google Shape;381;p2"/>
              <p:cNvSpPr/>
              <p:nvPr/>
            </p:nvSpPr>
            <p:spPr>
              <a:xfrm>
                <a:off x="17302010" y="7368118"/>
                <a:ext cx="44900" cy="44839"/>
              </a:xfrm>
              <a:custGeom>
                <a:avLst/>
                <a:gdLst/>
                <a:ahLst/>
                <a:cxnLst/>
                <a:rect l="l" t="t" r="r" b="b"/>
                <a:pathLst>
                  <a:path w="19041" h="19016" extrusionOk="0">
                    <a:moveTo>
                      <a:pt x="12068" y="18137"/>
                    </a:moveTo>
                    <a:cubicBezTo>
                      <a:pt x="19113" y="18137"/>
                      <a:pt x="20351" y="12242"/>
                      <a:pt x="25111" y="13478"/>
                    </a:cubicBezTo>
                    <a:cubicBezTo>
                      <a:pt x="27682" y="14143"/>
                      <a:pt x="26730" y="8914"/>
                      <a:pt x="25111" y="1783"/>
                    </a:cubicBezTo>
                    <a:cubicBezTo>
                      <a:pt x="20922" y="3114"/>
                      <a:pt x="15590" y="3114"/>
                      <a:pt x="15590" y="6347"/>
                    </a:cubicBezTo>
                    <a:cubicBezTo>
                      <a:pt x="15590" y="11576"/>
                      <a:pt x="6641" y="4445"/>
                      <a:pt x="1785" y="4065"/>
                    </a:cubicBezTo>
                    <a:cubicBezTo>
                      <a:pt x="5498" y="12051"/>
                      <a:pt x="9592" y="18137"/>
                      <a:pt x="12068" y="18137"/>
                    </a:cubicBezTo>
                    <a:close/>
                  </a:path>
                </a:pathLst>
              </a:custGeom>
              <a:solidFill>
                <a:srgbClr val="413408">
                  <a:alpha val="20000"/>
                </a:srgbClr>
              </a:solidFill>
              <a:ln w="9525" cap="flat" cmpd="sng">
                <a:solidFill>
                  <a:srgbClr val="FFFFFF">
                    <a:alpha val="69411"/>
                  </a:srgbClr>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300"/>
                  <a:buFont typeface="Calibri"/>
                  <a:buNone/>
                </a:pPr>
                <a:endParaRPr sz="1300" b="1" i="0" u="none" strike="noStrike" cap="none">
                  <a:solidFill>
                    <a:srgbClr val="181717"/>
                  </a:solidFill>
                  <a:latin typeface="Calibri"/>
                  <a:ea typeface="Calibri"/>
                  <a:cs typeface="Calibri"/>
                  <a:sym typeface="Calibri"/>
                </a:endParaRPr>
              </a:p>
            </p:txBody>
          </p:sp>
          <p:sp>
            <p:nvSpPr>
              <p:cNvPr id="382" name="Google Shape;382;p2"/>
              <p:cNvSpPr/>
              <p:nvPr/>
            </p:nvSpPr>
            <p:spPr>
              <a:xfrm>
                <a:off x="13781464" y="5717982"/>
                <a:ext cx="471442" cy="448387"/>
              </a:xfrm>
              <a:custGeom>
                <a:avLst/>
                <a:gdLst/>
                <a:ahLst/>
                <a:cxnLst/>
                <a:rect l="l" t="t" r="r" b="b"/>
                <a:pathLst>
                  <a:path w="199937" h="190160" extrusionOk="0">
                    <a:moveTo>
                      <a:pt x="166876" y="174573"/>
                    </a:moveTo>
                    <a:cubicBezTo>
                      <a:pt x="169447" y="171911"/>
                      <a:pt x="169923" y="168108"/>
                      <a:pt x="176397" y="167252"/>
                    </a:cubicBezTo>
                    <a:cubicBezTo>
                      <a:pt x="182871" y="166396"/>
                      <a:pt x="184299" y="169724"/>
                      <a:pt x="189631" y="174668"/>
                    </a:cubicBezTo>
                    <a:cubicBezTo>
                      <a:pt x="192194" y="172470"/>
                      <a:pt x="195220" y="170878"/>
                      <a:pt x="198485" y="170009"/>
                    </a:cubicBezTo>
                    <a:cubicBezTo>
                      <a:pt x="193058" y="164399"/>
                      <a:pt x="186679" y="158029"/>
                      <a:pt x="187155" y="154226"/>
                    </a:cubicBezTo>
                    <a:cubicBezTo>
                      <a:pt x="187917" y="147951"/>
                      <a:pt x="180776" y="144718"/>
                      <a:pt x="180015" y="140820"/>
                    </a:cubicBezTo>
                    <a:cubicBezTo>
                      <a:pt x="179253" y="136921"/>
                      <a:pt x="184775" y="130551"/>
                      <a:pt x="181538" y="127318"/>
                    </a:cubicBezTo>
                    <a:cubicBezTo>
                      <a:pt x="178301" y="124086"/>
                      <a:pt x="177635" y="116289"/>
                      <a:pt x="172017" y="115528"/>
                    </a:cubicBezTo>
                    <a:cubicBezTo>
                      <a:pt x="166400" y="114768"/>
                      <a:pt x="149072" y="106020"/>
                      <a:pt x="149834" y="100506"/>
                    </a:cubicBezTo>
                    <a:cubicBezTo>
                      <a:pt x="150595" y="94991"/>
                      <a:pt x="143550" y="90998"/>
                      <a:pt x="140313" y="89476"/>
                    </a:cubicBezTo>
                    <a:cubicBezTo>
                      <a:pt x="137076" y="87955"/>
                      <a:pt x="134029" y="73598"/>
                      <a:pt x="138028" y="71221"/>
                    </a:cubicBezTo>
                    <a:cubicBezTo>
                      <a:pt x="142027" y="68844"/>
                      <a:pt x="141170" y="55438"/>
                      <a:pt x="145930" y="55438"/>
                    </a:cubicBezTo>
                    <a:cubicBezTo>
                      <a:pt x="150691" y="55438"/>
                      <a:pt x="146692" y="48307"/>
                      <a:pt x="148215" y="43553"/>
                    </a:cubicBezTo>
                    <a:cubicBezTo>
                      <a:pt x="149738" y="38799"/>
                      <a:pt x="144312" y="36517"/>
                      <a:pt x="140313" y="36517"/>
                    </a:cubicBezTo>
                    <a:cubicBezTo>
                      <a:pt x="134543" y="35185"/>
                      <a:pt x="130169" y="30477"/>
                      <a:pt x="129269" y="24632"/>
                    </a:cubicBezTo>
                    <a:cubicBezTo>
                      <a:pt x="129269" y="19117"/>
                      <a:pt x="121367" y="11225"/>
                      <a:pt x="122128" y="8848"/>
                    </a:cubicBezTo>
                    <a:cubicBezTo>
                      <a:pt x="120795" y="19307"/>
                      <a:pt x="105752" y="3143"/>
                      <a:pt x="100992" y="5520"/>
                    </a:cubicBezTo>
                    <a:cubicBezTo>
                      <a:pt x="96231" y="7897"/>
                      <a:pt x="92709" y="766"/>
                      <a:pt x="83188" y="1907"/>
                    </a:cubicBezTo>
                    <a:cubicBezTo>
                      <a:pt x="77190" y="2668"/>
                      <a:pt x="77380" y="5901"/>
                      <a:pt x="74238" y="8753"/>
                    </a:cubicBezTo>
                    <a:lnTo>
                      <a:pt x="74238" y="8753"/>
                    </a:lnTo>
                    <a:lnTo>
                      <a:pt x="62433" y="17405"/>
                    </a:lnTo>
                    <a:cubicBezTo>
                      <a:pt x="62433" y="17405"/>
                      <a:pt x="52150" y="20543"/>
                      <a:pt x="49770" y="26914"/>
                    </a:cubicBezTo>
                    <a:cubicBezTo>
                      <a:pt x="47390" y="33284"/>
                      <a:pt x="54530" y="39559"/>
                      <a:pt x="51389" y="43458"/>
                    </a:cubicBezTo>
                    <a:cubicBezTo>
                      <a:pt x="48919" y="48373"/>
                      <a:pt x="48343" y="54024"/>
                      <a:pt x="49770" y="59336"/>
                    </a:cubicBezTo>
                    <a:cubicBezTo>
                      <a:pt x="50532" y="62474"/>
                      <a:pt x="45009" y="71126"/>
                      <a:pt x="45009" y="71126"/>
                    </a:cubicBezTo>
                    <a:cubicBezTo>
                      <a:pt x="45009" y="71126"/>
                      <a:pt x="21493" y="83771"/>
                      <a:pt x="1785" y="93850"/>
                    </a:cubicBezTo>
                    <a:cubicBezTo>
                      <a:pt x="2068" y="97058"/>
                      <a:pt x="2609" y="100237"/>
                      <a:pt x="3404" y="103358"/>
                    </a:cubicBezTo>
                    <a:cubicBezTo>
                      <a:pt x="4737" y="107732"/>
                      <a:pt x="6641" y="116099"/>
                      <a:pt x="8164" y="123040"/>
                    </a:cubicBezTo>
                    <a:cubicBezTo>
                      <a:pt x="13328" y="122611"/>
                      <a:pt x="18519" y="122611"/>
                      <a:pt x="23683" y="123040"/>
                    </a:cubicBezTo>
                    <a:cubicBezTo>
                      <a:pt x="30824" y="123800"/>
                      <a:pt x="56910" y="142816"/>
                      <a:pt x="63194" y="145954"/>
                    </a:cubicBezTo>
                    <a:cubicBezTo>
                      <a:pt x="79912" y="156933"/>
                      <a:pt x="96026" y="168803"/>
                      <a:pt x="111465" y="181514"/>
                    </a:cubicBezTo>
                    <a:cubicBezTo>
                      <a:pt x="118365" y="186590"/>
                      <a:pt x="126697" y="189352"/>
                      <a:pt x="135267" y="189406"/>
                    </a:cubicBezTo>
                    <a:cubicBezTo>
                      <a:pt x="137933" y="189406"/>
                      <a:pt x="149263" y="190737"/>
                      <a:pt x="158498" y="191783"/>
                    </a:cubicBezTo>
                    <a:cubicBezTo>
                      <a:pt x="160800" y="185821"/>
                      <a:pt x="163603" y="180064"/>
                      <a:pt x="166876" y="174573"/>
                    </a:cubicBezTo>
                    <a:close/>
                  </a:path>
                </a:pathLst>
              </a:custGeom>
              <a:solidFill>
                <a:srgbClr val="413408">
                  <a:alpha val="20000"/>
                </a:srgbClr>
              </a:solidFill>
              <a:ln w="9525" cap="flat" cmpd="sng">
                <a:solidFill>
                  <a:srgbClr val="FFFFFF">
                    <a:alpha val="69411"/>
                  </a:srgbClr>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300"/>
                  <a:buFont typeface="Calibri"/>
                  <a:buNone/>
                </a:pPr>
                <a:endParaRPr sz="1300" b="1" i="0" u="none" strike="noStrike" cap="none">
                  <a:solidFill>
                    <a:srgbClr val="181717"/>
                  </a:solidFill>
                  <a:latin typeface="Calibri"/>
                  <a:ea typeface="Calibri"/>
                  <a:cs typeface="Calibri"/>
                  <a:sym typeface="Calibri"/>
                </a:endParaRPr>
              </a:p>
            </p:txBody>
          </p:sp>
          <p:sp>
            <p:nvSpPr>
              <p:cNvPr id="383" name="Google Shape;383;p2"/>
              <p:cNvSpPr/>
              <p:nvPr/>
            </p:nvSpPr>
            <p:spPr>
              <a:xfrm>
                <a:off x="14150537" y="6107887"/>
                <a:ext cx="89798" cy="89677"/>
              </a:xfrm>
              <a:custGeom>
                <a:avLst/>
                <a:gdLst/>
                <a:ahLst/>
                <a:cxnLst/>
                <a:rect l="l" t="t" r="r" b="b"/>
                <a:pathLst>
                  <a:path w="38083" h="38032" extrusionOk="0">
                    <a:moveTo>
                      <a:pt x="14448" y="28326"/>
                    </a:moveTo>
                    <a:lnTo>
                      <a:pt x="24635" y="37073"/>
                    </a:lnTo>
                    <a:lnTo>
                      <a:pt x="40630" y="37834"/>
                    </a:lnTo>
                    <a:cubicBezTo>
                      <a:pt x="36873" y="29666"/>
                      <a:pt x="33692" y="21247"/>
                      <a:pt x="31109" y="12638"/>
                    </a:cubicBezTo>
                    <a:cubicBezTo>
                      <a:pt x="31222" y="11347"/>
                      <a:pt x="31837" y="10152"/>
                      <a:pt x="32823" y="9310"/>
                    </a:cubicBezTo>
                    <a:cubicBezTo>
                      <a:pt x="27491" y="4366"/>
                      <a:pt x="24444" y="1133"/>
                      <a:pt x="19589" y="1893"/>
                    </a:cubicBezTo>
                    <a:cubicBezTo>
                      <a:pt x="14733" y="2654"/>
                      <a:pt x="13020" y="6552"/>
                      <a:pt x="10068" y="9215"/>
                    </a:cubicBezTo>
                    <a:cubicBezTo>
                      <a:pt x="6808" y="14830"/>
                      <a:pt x="4037" y="20715"/>
                      <a:pt x="1785" y="26805"/>
                    </a:cubicBezTo>
                    <a:close/>
                  </a:path>
                </a:pathLst>
              </a:custGeom>
              <a:solidFill>
                <a:srgbClr val="BED4D2"/>
              </a:solidFill>
              <a:ln w="9525" cap="flat" cmpd="sng">
                <a:solidFill>
                  <a:srgbClr val="FFFFFF">
                    <a:alpha val="69411"/>
                  </a:srgbClr>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300"/>
                  <a:buFont typeface="Calibri"/>
                  <a:buNone/>
                </a:pPr>
                <a:endParaRPr sz="1300" b="1" i="0" u="none" strike="noStrike" cap="none">
                  <a:solidFill>
                    <a:srgbClr val="181717"/>
                  </a:solidFill>
                  <a:latin typeface="Calibri"/>
                  <a:ea typeface="Calibri"/>
                  <a:cs typeface="Calibri"/>
                  <a:sym typeface="Calibri"/>
                </a:endParaRPr>
              </a:p>
            </p:txBody>
          </p:sp>
          <p:sp>
            <p:nvSpPr>
              <p:cNvPr id="384" name="Google Shape;384;p2"/>
              <p:cNvSpPr/>
              <p:nvPr/>
            </p:nvSpPr>
            <p:spPr>
              <a:xfrm>
                <a:off x="13474404" y="5803691"/>
                <a:ext cx="112248" cy="67258"/>
              </a:xfrm>
              <a:custGeom>
                <a:avLst/>
                <a:gdLst/>
                <a:ahLst/>
                <a:cxnLst/>
                <a:rect l="l" t="t" r="r" b="b"/>
                <a:pathLst>
                  <a:path w="47604" h="28524" extrusionOk="0">
                    <a:moveTo>
                      <a:pt x="33278" y="19754"/>
                    </a:moveTo>
                    <a:cubicBezTo>
                      <a:pt x="32707" y="16521"/>
                      <a:pt x="37182" y="9675"/>
                      <a:pt x="43942" y="7013"/>
                    </a:cubicBezTo>
                    <a:cubicBezTo>
                      <a:pt x="50701" y="4351"/>
                      <a:pt x="48131" y="-689"/>
                      <a:pt x="43942" y="3210"/>
                    </a:cubicBezTo>
                    <a:cubicBezTo>
                      <a:pt x="35486" y="8839"/>
                      <a:pt x="25541" y="11818"/>
                      <a:pt x="15379" y="11767"/>
                    </a:cubicBezTo>
                    <a:cubicBezTo>
                      <a:pt x="1955" y="12337"/>
                      <a:pt x="-2139" y="21275"/>
                      <a:pt x="5858" y="25934"/>
                    </a:cubicBezTo>
                    <a:cubicBezTo>
                      <a:pt x="16712" y="32209"/>
                      <a:pt x="33945" y="22987"/>
                      <a:pt x="33278" y="19754"/>
                    </a:cubicBezTo>
                    <a:close/>
                  </a:path>
                </a:pathLst>
              </a:custGeom>
              <a:solidFill>
                <a:srgbClr val="413408">
                  <a:alpha val="20000"/>
                </a:srgbClr>
              </a:solidFill>
              <a:ln w="9525" cap="flat" cmpd="sng">
                <a:solidFill>
                  <a:srgbClr val="FFFFFF">
                    <a:alpha val="69411"/>
                  </a:srgbClr>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300"/>
                  <a:buFont typeface="Calibri"/>
                  <a:buNone/>
                </a:pPr>
                <a:endParaRPr sz="1300" b="1" i="0" u="none" strike="noStrike" cap="none">
                  <a:solidFill>
                    <a:srgbClr val="181717"/>
                  </a:solidFill>
                  <a:latin typeface="Calibri"/>
                  <a:ea typeface="Calibri"/>
                  <a:cs typeface="Calibri"/>
                  <a:sym typeface="Calibri"/>
                </a:endParaRPr>
              </a:p>
            </p:txBody>
          </p:sp>
          <p:sp>
            <p:nvSpPr>
              <p:cNvPr id="385" name="Google Shape;385;p2"/>
              <p:cNvSpPr/>
              <p:nvPr/>
            </p:nvSpPr>
            <p:spPr>
              <a:xfrm>
                <a:off x="14603573" y="5257105"/>
                <a:ext cx="808185" cy="493225"/>
              </a:xfrm>
              <a:custGeom>
                <a:avLst/>
                <a:gdLst/>
                <a:ahLst/>
                <a:cxnLst/>
                <a:rect l="l" t="t" r="r" b="b"/>
                <a:pathLst>
                  <a:path w="342749" h="209176" extrusionOk="0">
                    <a:moveTo>
                      <a:pt x="346915" y="118161"/>
                    </a:moveTo>
                    <a:cubicBezTo>
                      <a:pt x="337394" y="110269"/>
                      <a:pt x="320733" y="100761"/>
                      <a:pt x="319209" y="105515"/>
                    </a:cubicBezTo>
                    <a:cubicBezTo>
                      <a:pt x="317686" y="110269"/>
                      <a:pt x="307308" y="111030"/>
                      <a:pt x="303309" y="106276"/>
                    </a:cubicBezTo>
                    <a:cubicBezTo>
                      <a:pt x="300184" y="99678"/>
                      <a:pt x="292294" y="96859"/>
                      <a:pt x="285687" y="99981"/>
                    </a:cubicBezTo>
                    <a:cubicBezTo>
                      <a:pt x="285198" y="100212"/>
                      <a:pt x="284724" y="100472"/>
                      <a:pt x="284268" y="100761"/>
                    </a:cubicBezTo>
                    <a:cubicBezTo>
                      <a:pt x="272367" y="105515"/>
                      <a:pt x="264464" y="111886"/>
                      <a:pt x="263703" y="116545"/>
                    </a:cubicBezTo>
                    <a:cubicBezTo>
                      <a:pt x="262941" y="121203"/>
                      <a:pt x="254944" y="126053"/>
                      <a:pt x="254182" y="119777"/>
                    </a:cubicBezTo>
                    <a:cubicBezTo>
                      <a:pt x="253420" y="113502"/>
                      <a:pt x="243899" y="111030"/>
                      <a:pt x="237616" y="109509"/>
                    </a:cubicBezTo>
                    <a:cubicBezTo>
                      <a:pt x="231332" y="107987"/>
                      <a:pt x="220954" y="111030"/>
                      <a:pt x="220193" y="104755"/>
                    </a:cubicBezTo>
                    <a:cubicBezTo>
                      <a:pt x="219431" y="98479"/>
                      <a:pt x="209910" y="91253"/>
                      <a:pt x="209053" y="84122"/>
                    </a:cubicBezTo>
                    <a:cubicBezTo>
                      <a:pt x="208196" y="76991"/>
                      <a:pt x="210672" y="66818"/>
                      <a:pt x="204388" y="65106"/>
                    </a:cubicBezTo>
                    <a:cubicBezTo>
                      <a:pt x="198104" y="63395"/>
                      <a:pt x="194010" y="53221"/>
                      <a:pt x="188488" y="53221"/>
                    </a:cubicBezTo>
                    <a:cubicBezTo>
                      <a:pt x="175014" y="53503"/>
                      <a:pt x="161535" y="52995"/>
                      <a:pt x="148120" y="51700"/>
                    </a:cubicBezTo>
                    <a:cubicBezTo>
                      <a:pt x="144216" y="50084"/>
                      <a:pt x="123651" y="57975"/>
                      <a:pt x="122033" y="53221"/>
                    </a:cubicBezTo>
                    <a:cubicBezTo>
                      <a:pt x="115430" y="43697"/>
                      <a:pt x="107549" y="35124"/>
                      <a:pt x="98612" y="27740"/>
                    </a:cubicBezTo>
                    <a:cubicBezTo>
                      <a:pt x="97716" y="31224"/>
                      <a:pt x="95628" y="34285"/>
                      <a:pt x="92709" y="36392"/>
                    </a:cubicBezTo>
                    <a:cubicBezTo>
                      <a:pt x="77856" y="47041"/>
                      <a:pt x="63670" y="45234"/>
                      <a:pt x="68431" y="32208"/>
                    </a:cubicBezTo>
                    <a:cubicBezTo>
                      <a:pt x="73191" y="19182"/>
                      <a:pt x="73763" y="3684"/>
                      <a:pt x="66051" y="3684"/>
                    </a:cubicBezTo>
                    <a:cubicBezTo>
                      <a:pt x="58339" y="3684"/>
                      <a:pt x="63670" y="30972"/>
                      <a:pt x="57768" y="32684"/>
                    </a:cubicBezTo>
                    <a:cubicBezTo>
                      <a:pt x="51864" y="34395"/>
                      <a:pt x="50436" y="12907"/>
                      <a:pt x="54816" y="1783"/>
                    </a:cubicBezTo>
                    <a:lnTo>
                      <a:pt x="4165" y="15284"/>
                    </a:lnTo>
                    <a:lnTo>
                      <a:pt x="1785" y="103709"/>
                    </a:lnTo>
                    <a:lnTo>
                      <a:pt x="1785" y="103709"/>
                    </a:lnTo>
                    <a:cubicBezTo>
                      <a:pt x="6238" y="105671"/>
                      <a:pt x="11015" y="106799"/>
                      <a:pt x="15876" y="107037"/>
                    </a:cubicBezTo>
                    <a:cubicBezTo>
                      <a:pt x="23588" y="107702"/>
                      <a:pt x="22921" y="101807"/>
                      <a:pt x="22921" y="97528"/>
                    </a:cubicBezTo>
                    <a:cubicBezTo>
                      <a:pt x="24986" y="91348"/>
                      <a:pt x="30682" y="87101"/>
                      <a:pt x="37203" y="86880"/>
                    </a:cubicBezTo>
                    <a:cubicBezTo>
                      <a:pt x="43105" y="87450"/>
                      <a:pt x="42534" y="79178"/>
                      <a:pt x="44248" y="79178"/>
                    </a:cubicBezTo>
                    <a:cubicBezTo>
                      <a:pt x="47511" y="79044"/>
                      <a:pt x="50560" y="77521"/>
                      <a:pt x="52626" y="74994"/>
                    </a:cubicBezTo>
                    <a:cubicBezTo>
                      <a:pt x="54340" y="72047"/>
                      <a:pt x="63861" y="75565"/>
                      <a:pt x="66812" y="78608"/>
                    </a:cubicBezTo>
                    <a:cubicBezTo>
                      <a:pt x="71496" y="81500"/>
                      <a:pt x="76764" y="83318"/>
                      <a:pt x="82236" y="83932"/>
                    </a:cubicBezTo>
                    <a:cubicBezTo>
                      <a:pt x="87568" y="85073"/>
                      <a:pt x="89281" y="101712"/>
                      <a:pt x="89281" y="105230"/>
                    </a:cubicBezTo>
                    <a:cubicBezTo>
                      <a:pt x="89281" y="108748"/>
                      <a:pt x="114797" y="108178"/>
                      <a:pt x="118986" y="108748"/>
                    </a:cubicBezTo>
                    <a:cubicBezTo>
                      <a:pt x="123176" y="109318"/>
                      <a:pt x="123080" y="116449"/>
                      <a:pt x="127269" y="121774"/>
                    </a:cubicBezTo>
                    <a:cubicBezTo>
                      <a:pt x="130847" y="126931"/>
                      <a:pt x="133819" y="132482"/>
                      <a:pt x="136124" y="138318"/>
                    </a:cubicBezTo>
                    <a:cubicBezTo>
                      <a:pt x="137933" y="142501"/>
                      <a:pt x="152690" y="147826"/>
                      <a:pt x="156308" y="153150"/>
                    </a:cubicBezTo>
                    <a:cubicBezTo>
                      <a:pt x="162700" y="159614"/>
                      <a:pt x="170626" y="164357"/>
                      <a:pt x="179348" y="166937"/>
                    </a:cubicBezTo>
                    <a:cubicBezTo>
                      <a:pt x="187727" y="169885"/>
                      <a:pt x="195439" y="181104"/>
                      <a:pt x="200104" y="180533"/>
                    </a:cubicBezTo>
                    <a:cubicBezTo>
                      <a:pt x="206327" y="181488"/>
                      <a:pt x="212346" y="183481"/>
                      <a:pt x="217908" y="186428"/>
                    </a:cubicBezTo>
                    <a:lnTo>
                      <a:pt x="219431" y="199645"/>
                    </a:lnTo>
                    <a:lnTo>
                      <a:pt x="221145" y="199645"/>
                    </a:lnTo>
                    <a:cubicBezTo>
                      <a:pt x="228285" y="197268"/>
                      <a:pt x="232189" y="205159"/>
                      <a:pt x="237806" y="205159"/>
                    </a:cubicBezTo>
                    <a:cubicBezTo>
                      <a:pt x="240734" y="205782"/>
                      <a:pt x="243474" y="207085"/>
                      <a:pt x="245804" y="208962"/>
                    </a:cubicBezTo>
                    <a:cubicBezTo>
                      <a:pt x="244731" y="201026"/>
                      <a:pt x="247869" y="193103"/>
                      <a:pt x="254087" y="188045"/>
                    </a:cubicBezTo>
                    <a:cubicBezTo>
                      <a:pt x="259418" y="183861"/>
                      <a:pt x="250469" y="176825"/>
                      <a:pt x="251707" y="170265"/>
                    </a:cubicBezTo>
                    <a:cubicBezTo>
                      <a:pt x="252944" y="163704"/>
                      <a:pt x="238092" y="160186"/>
                      <a:pt x="239234" y="154862"/>
                    </a:cubicBezTo>
                    <a:cubicBezTo>
                      <a:pt x="240377" y="149537"/>
                      <a:pt x="252849" y="150203"/>
                      <a:pt x="258276" y="147826"/>
                    </a:cubicBezTo>
                    <a:cubicBezTo>
                      <a:pt x="263703" y="145449"/>
                      <a:pt x="259514" y="136511"/>
                      <a:pt x="264845" y="136511"/>
                    </a:cubicBezTo>
                    <a:cubicBezTo>
                      <a:pt x="270177" y="136511"/>
                      <a:pt x="272462" y="131187"/>
                      <a:pt x="274366" y="125862"/>
                    </a:cubicBezTo>
                    <a:cubicBezTo>
                      <a:pt x="276270" y="120538"/>
                      <a:pt x="285029" y="125862"/>
                      <a:pt x="289790" y="122344"/>
                    </a:cubicBezTo>
                    <a:cubicBezTo>
                      <a:pt x="294550" y="118826"/>
                      <a:pt x="301691" y="116449"/>
                      <a:pt x="303405" y="119397"/>
                    </a:cubicBezTo>
                    <a:cubicBezTo>
                      <a:pt x="305118" y="122344"/>
                      <a:pt x="298930" y="131662"/>
                      <a:pt x="296359" y="135846"/>
                    </a:cubicBezTo>
                    <a:cubicBezTo>
                      <a:pt x="304275" y="136033"/>
                      <a:pt x="312147" y="134610"/>
                      <a:pt x="319495" y="131662"/>
                    </a:cubicBezTo>
                    <a:cubicBezTo>
                      <a:pt x="322637" y="128525"/>
                      <a:pt x="334443" y="136416"/>
                      <a:pt x="338536" y="128525"/>
                    </a:cubicBezTo>
                    <a:cubicBezTo>
                      <a:pt x="342630" y="120633"/>
                      <a:pt x="356340" y="126053"/>
                      <a:pt x="346915" y="118161"/>
                    </a:cubicBezTo>
                    <a:close/>
                  </a:path>
                </a:pathLst>
              </a:custGeom>
              <a:solidFill>
                <a:srgbClr val="BED4D2"/>
              </a:solidFill>
              <a:ln w="9525" cap="flat" cmpd="sng">
                <a:solidFill>
                  <a:srgbClr val="FFFFFF">
                    <a:alpha val="69411"/>
                  </a:srgbClr>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300"/>
                  <a:buFont typeface="Calibri"/>
                  <a:buNone/>
                </a:pPr>
                <a:endParaRPr sz="1300" b="1" i="0" u="none" strike="noStrike" cap="none">
                  <a:solidFill>
                    <a:srgbClr val="181717"/>
                  </a:solidFill>
                  <a:latin typeface="Calibri"/>
                  <a:ea typeface="Calibri"/>
                  <a:cs typeface="Calibri"/>
                  <a:sym typeface="Calibri"/>
                </a:endParaRPr>
              </a:p>
            </p:txBody>
          </p:sp>
          <p:sp>
            <p:nvSpPr>
              <p:cNvPr id="386" name="Google Shape;386;p2"/>
              <p:cNvSpPr/>
              <p:nvPr/>
            </p:nvSpPr>
            <p:spPr>
              <a:xfrm>
                <a:off x="20855338" y="4075667"/>
                <a:ext cx="134697" cy="44839"/>
              </a:xfrm>
              <a:custGeom>
                <a:avLst/>
                <a:gdLst/>
                <a:ahLst/>
                <a:cxnLst/>
                <a:rect l="l" t="t" r="r" b="b"/>
                <a:pathLst>
                  <a:path w="57124" h="19016" extrusionOk="0">
                    <a:moveTo>
                      <a:pt x="27394" y="2422"/>
                    </a:moveTo>
                    <a:cubicBezTo>
                      <a:pt x="23300" y="5369"/>
                      <a:pt x="-2977" y="3943"/>
                      <a:pt x="2544" y="10123"/>
                    </a:cubicBezTo>
                    <a:cubicBezTo>
                      <a:pt x="8066" y="16304"/>
                      <a:pt x="29774" y="12500"/>
                      <a:pt x="39866" y="18395"/>
                    </a:cubicBezTo>
                    <a:cubicBezTo>
                      <a:pt x="49958" y="24290"/>
                      <a:pt x="64144" y="19536"/>
                      <a:pt x="64144" y="14877"/>
                    </a:cubicBezTo>
                    <a:cubicBezTo>
                      <a:pt x="64144" y="10219"/>
                      <a:pt x="31964" y="-1001"/>
                      <a:pt x="27394" y="2422"/>
                    </a:cubicBezTo>
                    <a:close/>
                  </a:path>
                </a:pathLst>
              </a:custGeom>
              <a:solidFill>
                <a:srgbClr val="413408">
                  <a:alpha val="20000"/>
                </a:srgbClr>
              </a:solidFill>
              <a:ln w="9525" cap="flat" cmpd="sng">
                <a:solidFill>
                  <a:srgbClr val="FFFFFF">
                    <a:alpha val="69411"/>
                  </a:srgbClr>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300"/>
                  <a:buFont typeface="Calibri"/>
                  <a:buNone/>
                </a:pPr>
                <a:endParaRPr sz="1300" b="1" i="0" u="none" strike="noStrike" cap="none">
                  <a:solidFill>
                    <a:srgbClr val="181717"/>
                  </a:solidFill>
                  <a:latin typeface="Calibri"/>
                  <a:ea typeface="Calibri"/>
                  <a:cs typeface="Calibri"/>
                  <a:sym typeface="Calibri"/>
                </a:endParaRPr>
              </a:p>
            </p:txBody>
          </p:sp>
          <p:sp>
            <p:nvSpPr>
              <p:cNvPr id="387" name="Google Shape;387;p2"/>
              <p:cNvSpPr/>
              <p:nvPr/>
            </p:nvSpPr>
            <p:spPr>
              <a:xfrm>
                <a:off x="18049308" y="5274212"/>
                <a:ext cx="808185" cy="784679"/>
              </a:xfrm>
              <a:custGeom>
                <a:avLst/>
                <a:gdLst/>
                <a:ahLst/>
                <a:cxnLst/>
                <a:rect l="l" t="t" r="r" b="b"/>
                <a:pathLst>
                  <a:path w="342749" h="332780" extrusionOk="0">
                    <a:moveTo>
                      <a:pt x="323800" y="33892"/>
                    </a:moveTo>
                    <a:cubicBezTo>
                      <a:pt x="319706" y="28567"/>
                      <a:pt x="312566" y="36839"/>
                      <a:pt x="303711" y="38646"/>
                    </a:cubicBezTo>
                    <a:cubicBezTo>
                      <a:pt x="294857" y="40452"/>
                      <a:pt x="266961" y="17348"/>
                      <a:pt x="259821" y="6699"/>
                    </a:cubicBezTo>
                    <a:cubicBezTo>
                      <a:pt x="252680" y="-3950"/>
                      <a:pt x="240779" y="4892"/>
                      <a:pt x="246777" y="12594"/>
                    </a:cubicBezTo>
                    <a:cubicBezTo>
                      <a:pt x="252775" y="20295"/>
                      <a:pt x="245635" y="22672"/>
                      <a:pt x="245635" y="33321"/>
                    </a:cubicBezTo>
                    <a:cubicBezTo>
                      <a:pt x="245635" y="43970"/>
                      <a:pt x="238494" y="43970"/>
                      <a:pt x="239732" y="51101"/>
                    </a:cubicBezTo>
                    <a:cubicBezTo>
                      <a:pt x="240970" y="58232"/>
                      <a:pt x="230211" y="56996"/>
                      <a:pt x="223070" y="58232"/>
                    </a:cubicBezTo>
                    <a:cubicBezTo>
                      <a:pt x="215930" y="59469"/>
                      <a:pt x="223642" y="66504"/>
                      <a:pt x="215359" y="70022"/>
                    </a:cubicBezTo>
                    <a:cubicBezTo>
                      <a:pt x="207075" y="73540"/>
                      <a:pt x="207647" y="79530"/>
                      <a:pt x="211836" y="81907"/>
                    </a:cubicBezTo>
                    <a:cubicBezTo>
                      <a:pt x="216025" y="84284"/>
                      <a:pt x="212978" y="91891"/>
                      <a:pt x="211836" y="97215"/>
                    </a:cubicBezTo>
                    <a:cubicBezTo>
                      <a:pt x="210693" y="102540"/>
                      <a:pt x="217167" y="98451"/>
                      <a:pt x="221928" y="93127"/>
                    </a:cubicBezTo>
                    <a:cubicBezTo>
                      <a:pt x="226688" y="87802"/>
                      <a:pt x="231449" y="95694"/>
                      <a:pt x="232591" y="90750"/>
                    </a:cubicBezTo>
                    <a:cubicBezTo>
                      <a:pt x="233734" y="85806"/>
                      <a:pt x="220119" y="81907"/>
                      <a:pt x="220690" y="75917"/>
                    </a:cubicBezTo>
                    <a:cubicBezTo>
                      <a:pt x="221261" y="69927"/>
                      <a:pt x="230211" y="77724"/>
                      <a:pt x="237352" y="74206"/>
                    </a:cubicBezTo>
                    <a:cubicBezTo>
                      <a:pt x="247953" y="71165"/>
                      <a:pt x="259375" y="73828"/>
                      <a:pt x="267532" y="81242"/>
                    </a:cubicBezTo>
                    <a:cubicBezTo>
                      <a:pt x="276387" y="88943"/>
                      <a:pt x="278767" y="85996"/>
                      <a:pt x="280576" y="76583"/>
                    </a:cubicBezTo>
                    <a:cubicBezTo>
                      <a:pt x="282385" y="67170"/>
                      <a:pt x="296000" y="62891"/>
                      <a:pt x="309138" y="62891"/>
                    </a:cubicBezTo>
                    <a:cubicBezTo>
                      <a:pt x="322277" y="62891"/>
                      <a:pt x="323895" y="56426"/>
                      <a:pt x="319802" y="53383"/>
                    </a:cubicBezTo>
                    <a:cubicBezTo>
                      <a:pt x="315708" y="50341"/>
                      <a:pt x="342366" y="33226"/>
                      <a:pt x="341699" y="28472"/>
                    </a:cubicBezTo>
                    <a:cubicBezTo>
                      <a:pt x="341033" y="23718"/>
                      <a:pt x="327989" y="39216"/>
                      <a:pt x="323800" y="33892"/>
                    </a:cubicBezTo>
                    <a:close/>
                    <a:moveTo>
                      <a:pt x="214787" y="114995"/>
                    </a:moveTo>
                    <a:cubicBezTo>
                      <a:pt x="208884" y="117943"/>
                      <a:pt x="204695" y="136293"/>
                      <a:pt x="211265" y="141618"/>
                    </a:cubicBezTo>
                    <a:cubicBezTo>
                      <a:pt x="217834" y="146942"/>
                      <a:pt x="200601" y="157021"/>
                      <a:pt x="201173" y="168240"/>
                    </a:cubicBezTo>
                    <a:cubicBezTo>
                      <a:pt x="201744" y="179460"/>
                      <a:pt x="190509" y="179460"/>
                      <a:pt x="188700" y="187256"/>
                    </a:cubicBezTo>
                    <a:cubicBezTo>
                      <a:pt x="186891" y="195053"/>
                      <a:pt x="180417" y="193817"/>
                      <a:pt x="170325" y="201518"/>
                    </a:cubicBezTo>
                    <a:cubicBezTo>
                      <a:pt x="160233" y="209220"/>
                      <a:pt x="154996" y="200282"/>
                      <a:pt x="157281" y="195053"/>
                    </a:cubicBezTo>
                    <a:cubicBezTo>
                      <a:pt x="159566" y="189823"/>
                      <a:pt x="141953" y="198000"/>
                      <a:pt x="142524" y="211026"/>
                    </a:cubicBezTo>
                    <a:cubicBezTo>
                      <a:pt x="143095" y="224052"/>
                      <a:pt x="125958" y="225193"/>
                      <a:pt x="130052" y="231088"/>
                    </a:cubicBezTo>
                    <a:cubicBezTo>
                      <a:pt x="134146" y="236983"/>
                      <a:pt x="117008" y="240596"/>
                      <a:pt x="117580" y="235272"/>
                    </a:cubicBezTo>
                    <a:cubicBezTo>
                      <a:pt x="118151" y="229947"/>
                      <a:pt x="106916" y="232895"/>
                      <a:pt x="93302" y="238219"/>
                    </a:cubicBezTo>
                    <a:cubicBezTo>
                      <a:pt x="79687" y="243544"/>
                      <a:pt x="71404" y="232324"/>
                      <a:pt x="63692" y="239931"/>
                    </a:cubicBezTo>
                    <a:cubicBezTo>
                      <a:pt x="55980" y="247537"/>
                      <a:pt x="42936" y="261324"/>
                      <a:pt x="32844" y="263035"/>
                    </a:cubicBezTo>
                    <a:cubicBezTo>
                      <a:pt x="22752" y="264747"/>
                      <a:pt x="28655" y="277012"/>
                      <a:pt x="32844" y="274920"/>
                    </a:cubicBezTo>
                    <a:cubicBezTo>
                      <a:pt x="39985" y="271307"/>
                      <a:pt x="51220" y="274920"/>
                      <a:pt x="54837" y="269596"/>
                    </a:cubicBezTo>
                    <a:cubicBezTo>
                      <a:pt x="58455" y="264271"/>
                      <a:pt x="87399" y="257711"/>
                      <a:pt x="105203" y="257140"/>
                    </a:cubicBezTo>
                    <a:cubicBezTo>
                      <a:pt x="123006" y="256570"/>
                      <a:pt x="112248" y="265412"/>
                      <a:pt x="113486" y="274920"/>
                    </a:cubicBezTo>
                    <a:cubicBezTo>
                      <a:pt x="114723" y="284428"/>
                      <a:pt x="129481" y="282622"/>
                      <a:pt x="137192" y="273684"/>
                    </a:cubicBezTo>
                    <a:cubicBezTo>
                      <a:pt x="144904" y="264747"/>
                      <a:pt x="150807" y="265412"/>
                      <a:pt x="144238" y="260088"/>
                    </a:cubicBezTo>
                    <a:cubicBezTo>
                      <a:pt x="137668" y="254763"/>
                      <a:pt x="145475" y="250009"/>
                      <a:pt x="150236" y="257140"/>
                    </a:cubicBezTo>
                    <a:cubicBezTo>
                      <a:pt x="156233" y="263760"/>
                      <a:pt x="166468" y="264271"/>
                      <a:pt x="173097" y="258281"/>
                    </a:cubicBezTo>
                    <a:cubicBezTo>
                      <a:pt x="174066" y="257406"/>
                      <a:pt x="174926" y="256416"/>
                      <a:pt x="175657" y="255334"/>
                    </a:cubicBezTo>
                    <a:cubicBezTo>
                      <a:pt x="181654" y="245826"/>
                      <a:pt x="183368" y="257140"/>
                      <a:pt x="190509" y="256570"/>
                    </a:cubicBezTo>
                    <a:cubicBezTo>
                      <a:pt x="197649" y="255999"/>
                      <a:pt x="201744" y="238219"/>
                      <a:pt x="202315" y="244685"/>
                    </a:cubicBezTo>
                    <a:cubicBezTo>
                      <a:pt x="202886" y="251150"/>
                      <a:pt x="214216" y="249439"/>
                      <a:pt x="221357" y="241737"/>
                    </a:cubicBezTo>
                    <a:cubicBezTo>
                      <a:pt x="228497" y="234036"/>
                      <a:pt x="221928" y="220439"/>
                      <a:pt x="226688" y="213213"/>
                    </a:cubicBezTo>
                    <a:cubicBezTo>
                      <a:pt x="231449" y="205987"/>
                      <a:pt x="236209" y="191250"/>
                      <a:pt x="231353" y="182407"/>
                    </a:cubicBezTo>
                    <a:cubicBezTo>
                      <a:pt x="226498" y="173565"/>
                      <a:pt x="242017" y="167575"/>
                      <a:pt x="249729" y="160444"/>
                    </a:cubicBezTo>
                    <a:cubicBezTo>
                      <a:pt x="257440" y="153313"/>
                      <a:pt x="240874" y="117848"/>
                      <a:pt x="240208" y="107199"/>
                    </a:cubicBezTo>
                    <a:cubicBezTo>
                      <a:pt x="239541" y="96550"/>
                      <a:pt x="220690" y="112143"/>
                      <a:pt x="214787" y="114995"/>
                    </a:cubicBezTo>
                    <a:close/>
                    <a:moveTo>
                      <a:pt x="84447" y="268835"/>
                    </a:moveTo>
                    <a:cubicBezTo>
                      <a:pt x="82067" y="275396"/>
                      <a:pt x="74926" y="272448"/>
                      <a:pt x="65406" y="274160"/>
                    </a:cubicBezTo>
                    <a:cubicBezTo>
                      <a:pt x="55885" y="275871"/>
                      <a:pt x="55885" y="298500"/>
                      <a:pt x="62454" y="300782"/>
                    </a:cubicBezTo>
                    <a:cubicBezTo>
                      <a:pt x="67786" y="302589"/>
                      <a:pt x="71975" y="302589"/>
                      <a:pt x="73689" y="295458"/>
                    </a:cubicBezTo>
                    <a:cubicBezTo>
                      <a:pt x="76201" y="289109"/>
                      <a:pt x="83392" y="285997"/>
                      <a:pt x="89749" y="288506"/>
                    </a:cubicBezTo>
                    <a:cubicBezTo>
                      <a:pt x="90116" y="288651"/>
                      <a:pt x="90475" y="288813"/>
                      <a:pt x="90827" y="288992"/>
                    </a:cubicBezTo>
                    <a:cubicBezTo>
                      <a:pt x="96824" y="291940"/>
                      <a:pt x="104536" y="280055"/>
                      <a:pt x="104536" y="271212"/>
                    </a:cubicBezTo>
                    <a:cubicBezTo>
                      <a:pt x="104536" y="262370"/>
                      <a:pt x="86827" y="262370"/>
                      <a:pt x="84447" y="268835"/>
                    </a:cubicBezTo>
                    <a:close/>
                    <a:moveTo>
                      <a:pt x="43507" y="291940"/>
                    </a:moveTo>
                    <a:cubicBezTo>
                      <a:pt x="43507" y="286045"/>
                      <a:pt x="30464" y="287186"/>
                      <a:pt x="29893" y="281861"/>
                    </a:cubicBezTo>
                    <a:cubicBezTo>
                      <a:pt x="29321" y="276537"/>
                      <a:pt x="20372" y="279484"/>
                      <a:pt x="11517" y="286045"/>
                    </a:cubicBezTo>
                    <a:cubicBezTo>
                      <a:pt x="2663" y="292605"/>
                      <a:pt x="-288" y="293746"/>
                      <a:pt x="3234" y="300212"/>
                    </a:cubicBezTo>
                    <a:cubicBezTo>
                      <a:pt x="6757" y="306677"/>
                      <a:pt x="12184" y="300782"/>
                      <a:pt x="14469" y="294317"/>
                    </a:cubicBezTo>
                    <a:cubicBezTo>
                      <a:pt x="16754" y="287851"/>
                      <a:pt x="22847" y="303825"/>
                      <a:pt x="17516" y="314474"/>
                    </a:cubicBezTo>
                    <a:cubicBezTo>
                      <a:pt x="12184" y="325123"/>
                      <a:pt x="18182" y="340050"/>
                      <a:pt x="25132" y="338719"/>
                    </a:cubicBezTo>
                    <a:cubicBezTo>
                      <a:pt x="32083" y="337388"/>
                      <a:pt x="38842" y="316185"/>
                      <a:pt x="47696" y="304966"/>
                    </a:cubicBezTo>
                    <a:cubicBezTo>
                      <a:pt x="56551" y="293746"/>
                      <a:pt x="43507" y="297835"/>
                      <a:pt x="43507" y="291940"/>
                    </a:cubicBezTo>
                    <a:close/>
                  </a:path>
                </a:pathLst>
              </a:custGeom>
              <a:solidFill>
                <a:srgbClr val="BED4D2"/>
              </a:solidFill>
              <a:ln w="9525" cap="flat" cmpd="sng">
                <a:solidFill>
                  <a:srgbClr val="FFFFFF">
                    <a:alpha val="69411"/>
                  </a:srgbClr>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300"/>
                  <a:buFont typeface="Calibri"/>
                  <a:buNone/>
                </a:pPr>
                <a:endParaRPr sz="1300" b="1" i="0" u="none" strike="noStrike" cap="none">
                  <a:solidFill>
                    <a:srgbClr val="181717"/>
                  </a:solidFill>
                  <a:latin typeface="Calibri"/>
                  <a:ea typeface="Calibri"/>
                  <a:cs typeface="Calibri"/>
                  <a:sym typeface="Calibri"/>
                </a:endParaRPr>
              </a:p>
            </p:txBody>
          </p:sp>
          <p:sp>
            <p:nvSpPr>
              <p:cNvPr id="388" name="Google Shape;388;p2"/>
              <p:cNvSpPr/>
              <p:nvPr/>
            </p:nvSpPr>
            <p:spPr>
              <a:xfrm>
                <a:off x="15458900" y="4775908"/>
                <a:ext cx="2828649" cy="1928071"/>
              </a:xfrm>
              <a:custGeom>
                <a:avLst/>
                <a:gdLst/>
                <a:ahLst/>
                <a:cxnLst/>
                <a:rect l="l" t="t" r="r" b="b"/>
                <a:pathLst>
                  <a:path w="1199622" h="817689" extrusionOk="0">
                    <a:moveTo>
                      <a:pt x="1199599" y="148239"/>
                    </a:moveTo>
                    <a:cubicBezTo>
                      <a:pt x="1200266" y="137590"/>
                      <a:pt x="1187794" y="141108"/>
                      <a:pt x="1183605" y="144056"/>
                    </a:cubicBezTo>
                    <a:cubicBezTo>
                      <a:pt x="1179415" y="147003"/>
                      <a:pt x="1167610" y="144056"/>
                      <a:pt x="1164087" y="151187"/>
                    </a:cubicBezTo>
                    <a:cubicBezTo>
                      <a:pt x="1160564" y="158318"/>
                      <a:pt x="1154566" y="154134"/>
                      <a:pt x="1146283" y="155275"/>
                    </a:cubicBezTo>
                    <a:cubicBezTo>
                      <a:pt x="1137999" y="156416"/>
                      <a:pt x="1126098" y="152898"/>
                      <a:pt x="1127241" y="147573"/>
                    </a:cubicBezTo>
                    <a:cubicBezTo>
                      <a:pt x="1128384" y="142249"/>
                      <a:pt x="1122480" y="136925"/>
                      <a:pt x="1123052" y="130459"/>
                    </a:cubicBezTo>
                    <a:cubicBezTo>
                      <a:pt x="1123624" y="123994"/>
                      <a:pt x="1114769" y="126941"/>
                      <a:pt x="1108866" y="120951"/>
                    </a:cubicBezTo>
                    <a:cubicBezTo>
                      <a:pt x="1103399" y="115709"/>
                      <a:pt x="1096246" y="112575"/>
                      <a:pt x="1088682" y="112109"/>
                    </a:cubicBezTo>
                    <a:cubicBezTo>
                      <a:pt x="1086301" y="113250"/>
                      <a:pt x="1079161" y="105643"/>
                      <a:pt x="1069640" y="104978"/>
                    </a:cubicBezTo>
                    <a:cubicBezTo>
                      <a:pt x="1060119" y="104312"/>
                      <a:pt x="1060690" y="97942"/>
                      <a:pt x="1061928" y="93758"/>
                    </a:cubicBezTo>
                    <a:cubicBezTo>
                      <a:pt x="1063166" y="89575"/>
                      <a:pt x="1053645" y="76549"/>
                      <a:pt x="1051836" y="69513"/>
                    </a:cubicBezTo>
                    <a:cubicBezTo>
                      <a:pt x="1050027" y="62477"/>
                      <a:pt x="1042982" y="61241"/>
                      <a:pt x="1039935" y="45838"/>
                    </a:cubicBezTo>
                    <a:cubicBezTo>
                      <a:pt x="1036888" y="30435"/>
                      <a:pt x="1028701" y="34618"/>
                      <a:pt x="1030414" y="27487"/>
                    </a:cubicBezTo>
                    <a:cubicBezTo>
                      <a:pt x="1032128" y="20356"/>
                      <a:pt x="1020322" y="16838"/>
                      <a:pt x="1017371" y="12655"/>
                    </a:cubicBezTo>
                    <a:cubicBezTo>
                      <a:pt x="1014419" y="8471"/>
                      <a:pt x="1001947" y="10278"/>
                      <a:pt x="993093" y="5619"/>
                    </a:cubicBezTo>
                    <a:cubicBezTo>
                      <a:pt x="984239" y="960"/>
                      <a:pt x="978812" y="4383"/>
                      <a:pt x="970529" y="2006"/>
                    </a:cubicBezTo>
                    <a:cubicBezTo>
                      <a:pt x="960595" y="1348"/>
                      <a:pt x="950619" y="2148"/>
                      <a:pt x="940919" y="4383"/>
                    </a:cubicBezTo>
                    <a:cubicBezTo>
                      <a:pt x="931549" y="2474"/>
                      <a:pt x="921864" y="5614"/>
                      <a:pt x="915403" y="12655"/>
                    </a:cubicBezTo>
                    <a:cubicBezTo>
                      <a:pt x="907120" y="23969"/>
                      <a:pt x="913689" y="23304"/>
                      <a:pt x="917212" y="23304"/>
                    </a:cubicBezTo>
                    <a:cubicBezTo>
                      <a:pt x="920734" y="23304"/>
                      <a:pt x="922543" y="33953"/>
                      <a:pt x="923115" y="37566"/>
                    </a:cubicBezTo>
                    <a:cubicBezTo>
                      <a:pt x="923686" y="41179"/>
                      <a:pt x="917212" y="46408"/>
                      <a:pt x="914260" y="47644"/>
                    </a:cubicBezTo>
                    <a:cubicBezTo>
                      <a:pt x="908710" y="52954"/>
                      <a:pt x="904444" y="59457"/>
                      <a:pt x="901788" y="66660"/>
                    </a:cubicBezTo>
                    <a:cubicBezTo>
                      <a:pt x="900646" y="71414"/>
                      <a:pt x="891125" y="83204"/>
                      <a:pt x="892267" y="87388"/>
                    </a:cubicBezTo>
                    <a:cubicBezTo>
                      <a:pt x="893410" y="91571"/>
                      <a:pt x="887507" y="95660"/>
                      <a:pt x="883318" y="96230"/>
                    </a:cubicBezTo>
                    <a:cubicBezTo>
                      <a:pt x="876784" y="99226"/>
                      <a:pt x="870426" y="102591"/>
                      <a:pt x="864276" y="106309"/>
                    </a:cubicBezTo>
                    <a:cubicBezTo>
                      <a:pt x="860753" y="107450"/>
                      <a:pt x="846567" y="105073"/>
                      <a:pt x="844758" y="100984"/>
                    </a:cubicBezTo>
                    <a:cubicBezTo>
                      <a:pt x="843728" y="99362"/>
                      <a:pt x="842135" y="98177"/>
                      <a:pt x="840284" y="97656"/>
                    </a:cubicBezTo>
                    <a:lnTo>
                      <a:pt x="824194" y="129603"/>
                    </a:lnTo>
                    <a:lnTo>
                      <a:pt x="822956" y="139967"/>
                    </a:lnTo>
                    <a:cubicBezTo>
                      <a:pt x="822956" y="139967"/>
                      <a:pt x="812673" y="142534"/>
                      <a:pt x="820385" y="150236"/>
                    </a:cubicBezTo>
                    <a:cubicBezTo>
                      <a:pt x="828097" y="157937"/>
                      <a:pt x="829430" y="151567"/>
                      <a:pt x="841045" y="151567"/>
                    </a:cubicBezTo>
                    <a:cubicBezTo>
                      <a:pt x="852661" y="151567"/>
                      <a:pt x="857802" y="161075"/>
                      <a:pt x="860087" y="154134"/>
                    </a:cubicBezTo>
                    <a:cubicBezTo>
                      <a:pt x="862856" y="148414"/>
                      <a:pt x="869745" y="146019"/>
                      <a:pt x="875473" y="148785"/>
                    </a:cubicBezTo>
                    <a:cubicBezTo>
                      <a:pt x="876866" y="149458"/>
                      <a:pt x="878110" y="150404"/>
                      <a:pt x="879128" y="151567"/>
                    </a:cubicBezTo>
                    <a:cubicBezTo>
                      <a:pt x="885508" y="159268"/>
                      <a:pt x="906168" y="172199"/>
                      <a:pt x="904930" y="178665"/>
                    </a:cubicBezTo>
                    <a:cubicBezTo>
                      <a:pt x="903692" y="185130"/>
                      <a:pt x="891982" y="183799"/>
                      <a:pt x="884270" y="181232"/>
                    </a:cubicBezTo>
                    <a:cubicBezTo>
                      <a:pt x="876558" y="178665"/>
                      <a:pt x="866180" y="186366"/>
                      <a:pt x="858468" y="186366"/>
                    </a:cubicBezTo>
                    <a:cubicBezTo>
                      <a:pt x="849227" y="186332"/>
                      <a:pt x="840366" y="190036"/>
                      <a:pt x="833905" y="196635"/>
                    </a:cubicBezTo>
                    <a:cubicBezTo>
                      <a:pt x="826193" y="204431"/>
                      <a:pt x="827430" y="212133"/>
                      <a:pt x="815815" y="213464"/>
                    </a:cubicBezTo>
                    <a:cubicBezTo>
                      <a:pt x="805111" y="213112"/>
                      <a:pt x="794615" y="216472"/>
                      <a:pt x="786110" y="222972"/>
                    </a:cubicBezTo>
                    <a:cubicBezTo>
                      <a:pt x="776551" y="229431"/>
                      <a:pt x="764297" y="230406"/>
                      <a:pt x="753835" y="225539"/>
                    </a:cubicBezTo>
                    <a:cubicBezTo>
                      <a:pt x="747192" y="221696"/>
                      <a:pt x="738687" y="223959"/>
                      <a:pt x="734839" y="230593"/>
                    </a:cubicBezTo>
                    <a:cubicBezTo>
                      <a:pt x="734823" y="230620"/>
                      <a:pt x="734808" y="230647"/>
                      <a:pt x="734793" y="230674"/>
                    </a:cubicBezTo>
                    <a:cubicBezTo>
                      <a:pt x="729652" y="239706"/>
                      <a:pt x="741267" y="243605"/>
                      <a:pt x="739934" y="253873"/>
                    </a:cubicBezTo>
                    <a:cubicBezTo>
                      <a:pt x="738602" y="264142"/>
                      <a:pt x="725748" y="261670"/>
                      <a:pt x="715371" y="272889"/>
                    </a:cubicBezTo>
                    <a:cubicBezTo>
                      <a:pt x="706245" y="283150"/>
                      <a:pt x="693023" y="288829"/>
                      <a:pt x="679287" y="288387"/>
                    </a:cubicBezTo>
                    <a:cubicBezTo>
                      <a:pt x="669766" y="287151"/>
                      <a:pt x="650724" y="282017"/>
                      <a:pt x="634063" y="289718"/>
                    </a:cubicBezTo>
                    <a:cubicBezTo>
                      <a:pt x="617401" y="297420"/>
                      <a:pt x="605500" y="308734"/>
                      <a:pt x="599217" y="307784"/>
                    </a:cubicBezTo>
                    <a:cubicBezTo>
                      <a:pt x="592933" y="306833"/>
                      <a:pt x="592743" y="298751"/>
                      <a:pt x="583698" y="299987"/>
                    </a:cubicBezTo>
                    <a:cubicBezTo>
                      <a:pt x="576430" y="301109"/>
                      <a:pt x="569017" y="299258"/>
                      <a:pt x="563133" y="294853"/>
                    </a:cubicBezTo>
                    <a:cubicBezTo>
                      <a:pt x="556658" y="290954"/>
                      <a:pt x="551517" y="297420"/>
                      <a:pt x="541139" y="289718"/>
                    </a:cubicBezTo>
                    <a:cubicBezTo>
                      <a:pt x="530762" y="282017"/>
                      <a:pt x="512577" y="283253"/>
                      <a:pt x="504960" y="282017"/>
                    </a:cubicBezTo>
                    <a:cubicBezTo>
                      <a:pt x="497344" y="280781"/>
                      <a:pt x="467544" y="282017"/>
                      <a:pt x="457356" y="280686"/>
                    </a:cubicBezTo>
                    <a:cubicBezTo>
                      <a:pt x="447169" y="279355"/>
                      <a:pt x="432792" y="283253"/>
                      <a:pt x="431460" y="278119"/>
                    </a:cubicBezTo>
                    <a:cubicBezTo>
                      <a:pt x="430127" y="272984"/>
                      <a:pt x="422510" y="269086"/>
                      <a:pt x="419844" y="257486"/>
                    </a:cubicBezTo>
                    <a:cubicBezTo>
                      <a:pt x="418978" y="249114"/>
                      <a:pt x="412704" y="242307"/>
                      <a:pt x="404421" y="240752"/>
                    </a:cubicBezTo>
                    <a:cubicBezTo>
                      <a:pt x="397947" y="239421"/>
                      <a:pt x="397185" y="232575"/>
                      <a:pt x="391472" y="231244"/>
                    </a:cubicBezTo>
                    <a:cubicBezTo>
                      <a:pt x="388712" y="231244"/>
                      <a:pt x="385474" y="221736"/>
                      <a:pt x="376429" y="221736"/>
                    </a:cubicBezTo>
                    <a:cubicBezTo>
                      <a:pt x="367384" y="221736"/>
                      <a:pt x="335490" y="218884"/>
                      <a:pt x="330730" y="211277"/>
                    </a:cubicBezTo>
                    <a:cubicBezTo>
                      <a:pt x="325969" y="203671"/>
                      <a:pt x="335299" y="202245"/>
                      <a:pt x="335299" y="194923"/>
                    </a:cubicBezTo>
                    <a:cubicBezTo>
                      <a:pt x="335299" y="187602"/>
                      <a:pt x="340155" y="177714"/>
                      <a:pt x="336537" y="174861"/>
                    </a:cubicBezTo>
                    <a:cubicBezTo>
                      <a:pt x="331434" y="171070"/>
                      <a:pt x="327694" y="165735"/>
                      <a:pt x="325874" y="159649"/>
                    </a:cubicBezTo>
                    <a:cubicBezTo>
                      <a:pt x="322954" y="152332"/>
                      <a:pt x="316420" y="147068"/>
                      <a:pt x="308641" y="145767"/>
                    </a:cubicBezTo>
                    <a:cubicBezTo>
                      <a:pt x="301755" y="144593"/>
                      <a:pt x="295419" y="141264"/>
                      <a:pt x="290551" y="136259"/>
                    </a:cubicBezTo>
                    <a:cubicBezTo>
                      <a:pt x="284459" y="130839"/>
                      <a:pt x="278651" y="131315"/>
                      <a:pt x="276175" y="117813"/>
                    </a:cubicBezTo>
                    <a:cubicBezTo>
                      <a:pt x="276055" y="116965"/>
                      <a:pt x="275831" y="116135"/>
                      <a:pt x="275509" y="115341"/>
                    </a:cubicBezTo>
                    <a:cubicBezTo>
                      <a:pt x="273129" y="115341"/>
                      <a:pt x="269891" y="114200"/>
                      <a:pt x="267892" y="114200"/>
                    </a:cubicBezTo>
                    <a:cubicBezTo>
                      <a:pt x="265817" y="113841"/>
                      <a:pt x="263950" y="112722"/>
                      <a:pt x="262656" y="111063"/>
                    </a:cubicBezTo>
                    <a:cubicBezTo>
                      <a:pt x="261037" y="116672"/>
                      <a:pt x="255705" y="119430"/>
                      <a:pt x="255705" y="123898"/>
                    </a:cubicBezTo>
                    <a:cubicBezTo>
                      <a:pt x="255705" y="128367"/>
                      <a:pt x="253706" y="134928"/>
                      <a:pt x="247042" y="134928"/>
                    </a:cubicBezTo>
                    <a:cubicBezTo>
                      <a:pt x="240377" y="134928"/>
                      <a:pt x="234379" y="139872"/>
                      <a:pt x="233998" y="150141"/>
                    </a:cubicBezTo>
                    <a:cubicBezTo>
                      <a:pt x="233617" y="160409"/>
                      <a:pt x="239711" y="161645"/>
                      <a:pt x="236854" y="166114"/>
                    </a:cubicBezTo>
                    <a:cubicBezTo>
                      <a:pt x="232055" y="171441"/>
                      <a:pt x="224920" y="174042"/>
                      <a:pt x="217813" y="173055"/>
                    </a:cubicBezTo>
                    <a:cubicBezTo>
                      <a:pt x="211741" y="171791"/>
                      <a:pt x="205542" y="171248"/>
                      <a:pt x="199342" y="171439"/>
                    </a:cubicBezTo>
                    <a:cubicBezTo>
                      <a:pt x="192773" y="170583"/>
                      <a:pt x="187822" y="162406"/>
                      <a:pt x="185823" y="171439"/>
                    </a:cubicBezTo>
                    <a:cubicBezTo>
                      <a:pt x="183823" y="180471"/>
                      <a:pt x="170209" y="207094"/>
                      <a:pt x="173445" y="209946"/>
                    </a:cubicBezTo>
                    <a:cubicBezTo>
                      <a:pt x="176683" y="212799"/>
                      <a:pt x="179254" y="219454"/>
                      <a:pt x="173445" y="219454"/>
                    </a:cubicBezTo>
                    <a:cubicBezTo>
                      <a:pt x="168395" y="219954"/>
                      <a:pt x="163331" y="218640"/>
                      <a:pt x="159164" y="215746"/>
                    </a:cubicBezTo>
                    <a:cubicBezTo>
                      <a:pt x="156213" y="212894"/>
                      <a:pt x="146883" y="219739"/>
                      <a:pt x="140123" y="219454"/>
                    </a:cubicBezTo>
                    <a:cubicBezTo>
                      <a:pt x="137076" y="219454"/>
                      <a:pt x="124223" y="225064"/>
                      <a:pt x="128603" y="227251"/>
                    </a:cubicBezTo>
                    <a:cubicBezTo>
                      <a:pt x="132982" y="229438"/>
                      <a:pt x="133077" y="240182"/>
                      <a:pt x="133077" y="244555"/>
                    </a:cubicBezTo>
                    <a:cubicBezTo>
                      <a:pt x="133077" y="248929"/>
                      <a:pt x="142598" y="262335"/>
                      <a:pt x="141075" y="266804"/>
                    </a:cubicBezTo>
                    <a:cubicBezTo>
                      <a:pt x="139551" y="271273"/>
                      <a:pt x="130412" y="276312"/>
                      <a:pt x="130412" y="281827"/>
                    </a:cubicBezTo>
                    <a:cubicBezTo>
                      <a:pt x="130412" y="287341"/>
                      <a:pt x="132221" y="292951"/>
                      <a:pt x="129079" y="294282"/>
                    </a:cubicBezTo>
                    <a:cubicBezTo>
                      <a:pt x="122887" y="296720"/>
                      <a:pt x="116928" y="299712"/>
                      <a:pt x="111275" y="303220"/>
                    </a:cubicBezTo>
                    <a:cubicBezTo>
                      <a:pt x="106419" y="306738"/>
                      <a:pt x="98421" y="306738"/>
                      <a:pt x="95756" y="312062"/>
                    </a:cubicBezTo>
                    <a:cubicBezTo>
                      <a:pt x="93290" y="318505"/>
                      <a:pt x="86537" y="322239"/>
                      <a:pt x="79761" y="320905"/>
                    </a:cubicBezTo>
                    <a:cubicBezTo>
                      <a:pt x="71763" y="320049"/>
                      <a:pt x="67765" y="318718"/>
                      <a:pt x="61576" y="326229"/>
                    </a:cubicBezTo>
                    <a:cubicBezTo>
                      <a:pt x="55388" y="333741"/>
                      <a:pt x="53959" y="330698"/>
                      <a:pt x="49580" y="334216"/>
                    </a:cubicBezTo>
                    <a:cubicBezTo>
                      <a:pt x="45200" y="337734"/>
                      <a:pt x="40631" y="331554"/>
                      <a:pt x="37107" y="330223"/>
                    </a:cubicBezTo>
                    <a:cubicBezTo>
                      <a:pt x="33585" y="328892"/>
                      <a:pt x="28634" y="334216"/>
                      <a:pt x="25112" y="334216"/>
                    </a:cubicBezTo>
                    <a:cubicBezTo>
                      <a:pt x="21589" y="334216"/>
                      <a:pt x="18447" y="340016"/>
                      <a:pt x="13972" y="341347"/>
                    </a:cubicBezTo>
                    <a:cubicBezTo>
                      <a:pt x="9497" y="342678"/>
                      <a:pt x="5117" y="341347"/>
                      <a:pt x="5117" y="346671"/>
                    </a:cubicBezTo>
                    <a:cubicBezTo>
                      <a:pt x="5151" y="350132"/>
                      <a:pt x="3973" y="353495"/>
                      <a:pt x="1785" y="356179"/>
                    </a:cubicBezTo>
                    <a:lnTo>
                      <a:pt x="1785" y="356179"/>
                    </a:lnTo>
                    <a:lnTo>
                      <a:pt x="4927" y="373579"/>
                    </a:lnTo>
                    <a:cubicBezTo>
                      <a:pt x="4927" y="373579"/>
                      <a:pt x="23969" y="379950"/>
                      <a:pt x="24730" y="386225"/>
                    </a:cubicBezTo>
                    <a:cubicBezTo>
                      <a:pt x="25492" y="392500"/>
                      <a:pt x="28634" y="413132"/>
                      <a:pt x="28634" y="413132"/>
                    </a:cubicBezTo>
                    <a:lnTo>
                      <a:pt x="28063" y="413132"/>
                    </a:lnTo>
                    <a:cubicBezTo>
                      <a:pt x="35775" y="419218"/>
                      <a:pt x="46343" y="425588"/>
                      <a:pt x="46343" y="427965"/>
                    </a:cubicBezTo>
                    <a:cubicBezTo>
                      <a:pt x="46428" y="434578"/>
                      <a:pt x="50427" y="440513"/>
                      <a:pt x="56530" y="443083"/>
                    </a:cubicBezTo>
                    <a:cubicBezTo>
                      <a:pt x="61952" y="445475"/>
                      <a:pt x="67200" y="448239"/>
                      <a:pt x="72240" y="451355"/>
                    </a:cubicBezTo>
                    <a:lnTo>
                      <a:pt x="73001" y="449453"/>
                    </a:lnTo>
                    <a:lnTo>
                      <a:pt x="80903" y="448693"/>
                    </a:lnTo>
                    <a:cubicBezTo>
                      <a:pt x="82543" y="449776"/>
                      <a:pt x="84045" y="451053"/>
                      <a:pt x="85378" y="452496"/>
                    </a:cubicBezTo>
                    <a:cubicBezTo>
                      <a:pt x="90400" y="444727"/>
                      <a:pt x="98882" y="439872"/>
                      <a:pt x="108133" y="439470"/>
                    </a:cubicBezTo>
                    <a:cubicBezTo>
                      <a:pt x="115654" y="439945"/>
                      <a:pt x="132982" y="453732"/>
                      <a:pt x="131173" y="458486"/>
                    </a:cubicBezTo>
                    <a:cubicBezTo>
                      <a:pt x="129364" y="463240"/>
                      <a:pt x="116987" y="481115"/>
                      <a:pt x="111180" y="482446"/>
                    </a:cubicBezTo>
                    <a:cubicBezTo>
                      <a:pt x="108385" y="482973"/>
                      <a:pt x="105550" y="483260"/>
                      <a:pt x="102706" y="483302"/>
                    </a:cubicBezTo>
                    <a:cubicBezTo>
                      <a:pt x="102133" y="485648"/>
                      <a:pt x="101719" y="488031"/>
                      <a:pt x="101468" y="490433"/>
                    </a:cubicBezTo>
                    <a:cubicBezTo>
                      <a:pt x="101468" y="494426"/>
                      <a:pt x="108513" y="500701"/>
                      <a:pt x="112513" y="507832"/>
                    </a:cubicBezTo>
                    <a:cubicBezTo>
                      <a:pt x="116511" y="514963"/>
                      <a:pt x="106133" y="519717"/>
                      <a:pt x="100612" y="514963"/>
                    </a:cubicBezTo>
                    <a:cubicBezTo>
                      <a:pt x="95089" y="510209"/>
                      <a:pt x="92709" y="519717"/>
                      <a:pt x="95946" y="523616"/>
                    </a:cubicBezTo>
                    <a:cubicBezTo>
                      <a:pt x="99183" y="527514"/>
                      <a:pt x="97470" y="538638"/>
                      <a:pt x="102992" y="539494"/>
                    </a:cubicBezTo>
                    <a:cubicBezTo>
                      <a:pt x="108513" y="540350"/>
                      <a:pt x="113274" y="551284"/>
                      <a:pt x="119653" y="551284"/>
                    </a:cubicBezTo>
                    <a:cubicBezTo>
                      <a:pt x="126032" y="551284"/>
                      <a:pt x="131554" y="561553"/>
                      <a:pt x="131554" y="561553"/>
                    </a:cubicBezTo>
                    <a:cubicBezTo>
                      <a:pt x="131554" y="561553"/>
                      <a:pt x="140218" y="567067"/>
                      <a:pt x="140218" y="570300"/>
                    </a:cubicBezTo>
                    <a:cubicBezTo>
                      <a:pt x="140300" y="570676"/>
                      <a:pt x="140300" y="571065"/>
                      <a:pt x="140218" y="571441"/>
                    </a:cubicBezTo>
                    <a:cubicBezTo>
                      <a:pt x="147073" y="570775"/>
                      <a:pt x="151643" y="570490"/>
                      <a:pt x="152500" y="567638"/>
                    </a:cubicBezTo>
                    <a:cubicBezTo>
                      <a:pt x="153357" y="564786"/>
                      <a:pt x="162021" y="564595"/>
                      <a:pt x="168495" y="570775"/>
                    </a:cubicBezTo>
                    <a:cubicBezTo>
                      <a:pt x="174969" y="576956"/>
                      <a:pt x="200009" y="593024"/>
                      <a:pt x="209339" y="600536"/>
                    </a:cubicBezTo>
                    <a:cubicBezTo>
                      <a:pt x="220774" y="608757"/>
                      <a:pt x="234041" y="614076"/>
                      <a:pt x="247994" y="616034"/>
                    </a:cubicBezTo>
                    <a:cubicBezTo>
                      <a:pt x="255610" y="615558"/>
                      <a:pt x="262751" y="621358"/>
                      <a:pt x="274271" y="620883"/>
                    </a:cubicBezTo>
                    <a:cubicBezTo>
                      <a:pt x="275793" y="620779"/>
                      <a:pt x="277320" y="620779"/>
                      <a:pt x="278841" y="620883"/>
                    </a:cubicBezTo>
                    <a:cubicBezTo>
                      <a:pt x="280459" y="619076"/>
                      <a:pt x="283316" y="619076"/>
                      <a:pt x="285410" y="615939"/>
                    </a:cubicBezTo>
                    <a:cubicBezTo>
                      <a:pt x="288552" y="611185"/>
                      <a:pt x="293313" y="619837"/>
                      <a:pt x="291694" y="626207"/>
                    </a:cubicBezTo>
                    <a:cubicBezTo>
                      <a:pt x="291159" y="629171"/>
                      <a:pt x="291558" y="632227"/>
                      <a:pt x="292837" y="634955"/>
                    </a:cubicBezTo>
                    <a:cubicBezTo>
                      <a:pt x="294666" y="632310"/>
                      <a:pt x="296199" y="629472"/>
                      <a:pt x="297407" y="626492"/>
                    </a:cubicBezTo>
                    <a:cubicBezTo>
                      <a:pt x="301405" y="616984"/>
                      <a:pt x="307594" y="616984"/>
                      <a:pt x="311593" y="614037"/>
                    </a:cubicBezTo>
                    <a:cubicBezTo>
                      <a:pt x="315591" y="611090"/>
                      <a:pt x="319590" y="612326"/>
                      <a:pt x="328063" y="616699"/>
                    </a:cubicBezTo>
                    <a:cubicBezTo>
                      <a:pt x="336537" y="621073"/>
                      <a:pt x="339203" y="612135"/>
                      <a:pt x="351200" y="623070"/>
                    </a:cubicBezTo>
                    <a:cubicBezTo>
                      <a:pt x="353385" y="621916"/>
                      <a:pt x="355726" y="621084"/>
                      <a:pt x="358150" y="620598"/>
                    </a:cubicBezTo>
                    <a:cubicBezTo>
                      <a:pt x="360530" y="620598"/>
                      <a:pt x="363767" y="615939"/>
                      <a:pt x="367670" y="611945"/>
                    </a:cubicBezTo>
                    <a:cubicBezTo>
                      <a:pt x="371574" y="607952"/>
                      <a:pt x="370812" y="603198"/>
                      <a:pt x="375573" y="604054"/>
                    </a:cubicBezTo>
                    <a:cubicBezTo>
                      <a:pt x="380333" y="604909"/>
                      <a:pt x="382713" y="598539"/>
                      <a:pt x="392995" y="593024"/>
                    </a:cubicBezTo>
                    <a:cubicBezTo>
                      <a:pt x="403278" y="587510"/>
                      <a:pt x="412037" y="596162"/>
                      <a:pt x="416703" y="592169"/>
                    </a:cubicBezTo>
                    <a:cubicBezTo>
                      <a:pt x="421368" y="588175"/>
                      <a:pt x="426985" y="586654"/>
                      <a:pt x="426985" y="590647"/>
                    </a:cubicBezTo>
                    <a:cubicBezTo>
                      <a:pt x="426985" y="594641"/>
                      <a:pt x="433364" y="599300"/>
                      <a:pt x="434983" y="604054"/>
                    </a:cubicBezTo>
                    <a:cubicBezTo>
                      <a:pt x="436601" y="608808"/>
                      <a:pt x="444503" y="610044"/>
                      <a:pt x="446408" y="610329"/>
                    </a:cubicBezTo>
                    <a:lnTo>
                      <a:pt x="449835" y="608332"/>
                    </a:lnTo>
                    <a:cubicBezTo>
                      <a:pt x="453992" y="605761"/>
                      <a:pt x="459450" y="607041"/>
                      <a:pt x="462025" y="611193"/>
                    </a:cubicBezTo>
                    <a:cubicBezTo>
                      <a:pt x="462568" y="612068"/>
                      <a:pt x="462953" y="613030"/>
                      <a:pt x="463164" y="614037"/>
                    </a:cubicBezTo>
                    <a:cubicBezTo>
                      <a:pt x="463164" y="619457"/>
                      <a:pt x="463164" y="625161"/>
                      <a:pt x="467639" y="625161"/>
                    </a:cubicBezTo>
                    <a:cubicBezTo>
                      <a:pt x="472113" y="625161"/>
                      <a:pt x="475636" y="625161"/>
                      <a:pt x="475636" y="634669"/>
                    </a:cubicBezTo>
                    <a:cubicBezTo>
                      <a:pt x="475636" y="644177"/>
                      <a:pt x="479159" y="655492"/>
                      <a:pt x="470686" y="663954"/>
                    </a:cubicBezTo>
                    <a:cubicBezTo>
                      <a:pt x="462212" y="672416"/>
                      <a:pt x="452501" y="687439"/>
                      <a:pt x="454310" y="691908"/>
                    </a:cubicBezTo>
                    <a:cubicBezTo>
                      <a:pt x="456119" y="696377"/>
                      <a:pt x="451549" y="704744"/>
                      <a:pt x="457832" y="701416"/>
                    </a:cubicBezTo>
                    <a:cubicBezTo>
                      <a:pt x="464116" y="698088"/>
                      <a:pt x="478302" y="701416"/>
                      <a:pt x="476017" y="704934"/>
                    </a:cubicBezTo>
                    <a:cubicBezTo>
                      <a:pt x="473732" y="708452"/>
                      <a:pt x="476493" y="720907"/>
                      <a:pt x="482206" y="721383"/>
                    </a:cubicBezTo>
                    <a:cubicBezTo>
                      <a:pt x="487918" y="721858"/>
                      <a:pt x="491726" y="724901"/>
                      <a:pt x="489823" y="730225"/>
                    </a:cubicBezTo>
                    <a:cubicBezTo>
                      <a:pt x="487918" y="735550"/>
                      <a:pt x="484967" y="743536"/>
                      <a:pt x="489823" y="743536"/>
                    </a:cubicBezTo>
                    <a:cubicBezTo>
                      <a:pt x="494678" y="743536"/>
                      <a:pt x="501818" y="743536"/>
                      <a:pt x="500962" y="748861"/>
                    </a:cubicBezTo>
                    <a:cubicBezTo>
                      <a:pt x="500105" y="754185"/>
                      <a:pt x="504484" y="759130"/>
                      <a:pt x="513339" y="755516"/>
                    </a:cubicBezTo>
                    <a:cubicBezTo>
                      <a:pt x="518575" y="753425"/>
                      <a:pt x="521241" y="751523"/>
                      <a:pt x="522384" y="753710"/>
                    </a:cubicBezTo>
                    <a:cubicBezTo>
                      <a:pt x="525906" y="753710"/>
                      <a:pt x="526192" y="761602"/>
                      <a:pt x="531904" y="763218"/>
                    </a:cubicBezTo>
                    <a:cubicBezTo>
                      <a:pt x="537617" y="764834"/>
                      <a:pt x="535047" y="749717"/>
                      <a:pt x="532666" y="747340"/>
                    </a:cubicBezTo>
                    <a:cubicBezTo>
                      <a:pt x="530286" y="744962"/>
                      <a:pt x="533428" y="734694"/>
                      <a:pt x="535808" y="737071"/>
                    </a:cubicBezTo>
                    <a:cubicBezTo>
                      <a:pt x="538188" y="739448"/>
                      <a:pt x="545329" y="737071"/>
                      <a:pt x="549328" y="732317"/>
                    </a:cubicBezTo>
                    <a:cubicBezTo>
                      <a:pt x="553326" y="727563"/>
                      <a:pt x="561133" y="736310"/>
                      <a:pt x="564370" y="730795"/>
                    </a:cubicBezTo>
                    <a:cubicBezTo>
                      <a:pt x="567608" y="725281"/>
                      <a:pt x="574653" y="734694"/>
                      <a:pt x="581698" y="730795"/>
                    </a:cubicBezTo>
                    <a:cubicBezTo>
                      <a:pt x="588743" y="726897"/>
                      <a:pt x="592076" y="733933"/>
                      <a:pt x="595218" y="728418"/>
                    </a:cubicBezTo>
                    <a:cubicBezTo>
                      <a:pt x="598360" y="722904"/>
                      <a:pt x="608642" y="715773"/>
                      <a:pt x="611022" y="718150"/>
                    </a:cubicBezTo>
                    <a:cubicBezTo>
                      <a:pt x="614771" y="723593"/>
                      <a:pt x="620973" y="726833"/>
                      <a:pt x="627589" y="726802"/>
                    </a:cubicBezTo>
                    <a:cubicBezTo>
                      <a:pt x="640251" y="728418"/>
                      <a:pt x="633206" y="734694"/>
                      <a:pt x="633206" y="738687"/>
                    </a:cubicBezTo>
                    <a:cubicBezTo>
                      <a:pt x="633206" y="742681"/>
                      <a:pt x="647392" y="752949"/>
                      <a:pt x="652914" y="753710"/>
                    </a:cubicBezTo>
                    <a:cubicBezTo>
                      <a:pt x="654588" y="754370"/>
                      <a:pt x="656041" y="755491"/>
                      <a:pt x="657103" y="756943"/>
                    </a:cubicBezTo>
                    <a:cubicBezTo>
                      <a:pt x="660911" y="755136"/>
                      <a:pt x="667767" y="758274"/>
                      <a:pt x="669290" y="753710"/>
                    </a:cubicBezTo>
                    <a:cubicBezTo>
                      <a:pt x="670813" y="749146"/>
                      <a:pt x="677573" y="749812"/>
                      <a:pt x="680239" y="754280"/>
                    </a:cubicBezTo>
                    <a:cubicBezTo>
                      <a:pt x="682905" y="758749"/>
                      <a:pt x="685856" y="759605"/>
                      <a:pt x="691759" y="754280"/>
                    </a:cubicBezTo>
                    <a:cubicBezTo>
                      <a:pt x="697662" y="748956"/>
                      <a:pt x="700708" y="759605"/>
                      <a:pt x="697090" y="762647"/>
                    </a:cubicBezTo>
                    <a:cubicBezTo>
                      <a:pt x="693472" y="765690"/>
                      <a:pt x="695948" y="774723"/>
                      <a:pt x="701566" y="780047"/>
                    </a:cubicBezTo>
                    <a:cubicBezTo>
                      <a:pt x="707182" y="785372"/>
                      <a:pt x="708135" y="776814"/>
                      <a:pt x="706897" y="771490"/>
                    </a:cubicBezTo>
                    <a:cubicBezTo>
                      <a:pt x="705659" y="766165"/>
                      <a:pt x="716418" y="760841"/>
                      <a:pt x="735460" y="754661"/>
                    </a:cubicBezTo>
                    <a:cubicBezTo>
                      <a:pt x="754501" y="748480"/>
                      <a:pt x="774209" y="734789"/>
                      <a:pt x="774590" y="731841"/>
                    </a:cubicBezTo>
                    <a:cubicBezTo>
                      <a:pt x="774971" y="728894"/>
                      <a:pt x="787919" y="737166"/>
                      <a:pt x="794108" y="732412"/>
                    </a:cubicBezTo>
                    <a:cubicBezTo>
                      <a:pt x="800296" y="727658"/>
                      <a:pt x="822670" y="727087"/>
                      <a:pt x="828763" y="726802"/>
                    </a:cubicBezTo>
                    <a:cubicBezTo>
                      <a:pt x="834857" y="726517"/>
                      <a:pt x="834381" y="721478"/>
                      <a:pt x="840665" y="716438"/>
                    </a:cubicBezTo>
                    <a:cubicBezTo>
                      <a:pt x="846948" y="711399"/>
                      <a:pt x="845330" y="709022"/>
                      <a:pt x="852470" y="706930"/>
                    </a:cubicBezTo>
                    <a:cubicBezTo>
                      <a:pt x="858312" y="705446"/>
                      <a:pt x="862788" y="700754"/>
                      <a:pt x="863991" y="694855"/>
                    </a:cubicBezTo>
                    <a:cubicBezTo>
                      <a:pt x="863991" y="691242"/>
                      <a:pt x="877319" y="690101"/>
                      <a:pt x="877701" y="686203"/>
                    </a:cubicBezTo>
                    <a:cubicBezTo>
                      <a:pt x="878081" y="682305"/>
                      <a:pt x="887221" y="681259"/>
                      <a:pt x="887221" y="676695"/>
                    </a:cubicBezTo>
                    <a:cubicBezTo>
                      <a:pt x="887221" y="672131"/>
                      <a:pt x="893220" y="672797"/>
                      <a:pt x="895885" y="669279"/>
                    </a:cubicBezTo>
                    <a:cubicBezTo>
                      <a:pt x="898551" y="665761"/>
                      <a:pt x="893791" y="655397"/>
                      <a:pt x="898551" y="653876"/>
                    </a:cubicBezTo>
                    <a:cubicBezTo>
                      <a:pt x="903312" y="652354"/>
                      <a:pt x="896742" y="646745"/>
                      <a:pt x="895885" y="644368"/>
                    </a:cubicBezTo>
                    <a:cubicBezTo>
                      <a:pt x="895029" y="641991"/>
                      <a:pt x="904739" y="641135"/>
                      <a:pt x="909786" y="637902"/>
                    </a:cubicBezTo>
                    <a:cubicBezTo>
                      <a:pt x="914843" y="634892"/>
                      <a:pt x="918323" y="629817"/>
                      <a:pt x="919307" y="624020"/>
                    </a:cubicBezTo>
                    <a:cubicBezTo>
                      <a:pt x="920258" y="618411"/>
                      <a:pt x="928827" y="613372"/>
                      <a:pt x="932350" y="611850"/>
                    </a:cubicBezTo>
                    <a:cubicBezTo>
                      <a:pt x="935873" y="610329"/>
                      <a:pt x="937682" y="602342"/>
                      <a:pt x="936539" y="595591"/>
                    </a:cubicBezTo>
                    <a:cubicBezTo>
                      <a:pt x="935397" y="588841"/>
                      <a:pt x="943299" y="590552"/>
                      <a:pt x="939776" y="587890"/>
                    </a:cubicBezTo>
                    <a:cubicBezTo>
                      <a:pt x="936253" y="585228"/>
                      <a:pt x="941300" y="577811"/>
                      <a:pt x="948345" y="575815"/>
                    </a:cubicBezTo>
                    <a:cubicBezTo>
                      <a:pt x="955390" y="573818"/>
                      <a:pt x="943965" y="570490"/>
                      <a:pt x="940062" y="573438"/>
                    </a:cubicBezTo>
                    <a:cubicBezTo>
                      <a:pt x="936159" y="576385"/>
                      <a:pt x="932064" y="564786"/>
                      <a:pt x="928541" y="569254"/>
                    </a:cubicBezTo>
                    <a:cubicBezTo>
                      <a:pt x="925019" y="573723"/>
                      <a:pt x="914927" y="566592"/>
                      <a:pt x="921401" y="565166"/>
                    </a:cubicBezTo>
                    <a:cubicBezTo>
                      <a:pt x="928596" y="562092"/>
                      <a:pt x="935620" y="558632"/>
                      <a:pt x="942442" y="554802"/>
                    </a:cubicBezTo>
                    <a:cubicBezTo>
                      <a:pt x="946917" y="553281"/>
                      <a:pt x="935968" y="543488"/>
                      <a:pt x="930255" y="543773"/>
                    </a:cubicBezTo>
                    <a:cubicBezTo>
                      <a:pt x="924543" y="544058"/>
                      <a:pt x="918449" y="530747"/>
                      <a:pt x="912547" y="530747"/>
                    </a:cubicBezTo>
                    <a:cubicBezTo>
                      <a:pt x="906644" y="530747"/>
                      <a:pt x="916926" y="526658"/>
                      <a:pt x="923781" y="530176"/>
                    </a:cubicBezTo>
                    <a:cubicBezTo>
                      <a:pt x="930636" y="533694"/>
                      <a:pt x="938634" y="536737"/>
                      <a:pt x="941585" y="533789"/>
                    </a:cubicBezTo>
                    <a:cubicBezTo>
                      <a:pt x="944536" y="530842"/>
                      <a:pt x="929970" y="518957"/>
                      <a:pt x="924638" y="514773"/>
                    </a:cubicBezTo>
                    <a:cubicBezTo>
                      <a:pt x="919307" y="510590"/>
                      <a:pt x="924638" y="505265"/>
                      <a:pt x="921116" y="502603"/>
                    </a:cubicBezTo>
                    <a:cubicBezTo>
                      <a:pt x="915640" y="495225"/>
                      <a:pt x="911336" y="487047"/>
                      <a:pt x="908357" y="478357"/>
                    </a:cubicBezTo>
                    <a:cubicBezTo>
                      <a:pt x="905977" y="471512"/>
                      <a:pt x="893600" y="470371"/>
                      <a:pt x="890553" y="465902"/>
                    </a:cubicBezTo>
                    <a:cubicBezTo>
                      <a:pt x="887507" y="461433"/>
                      <a:pt x="890553" y="451070"/>
                      <a:pt x="900074" y="446886"/>
                    </a:cubicBezTo>
                    <a:cubicBezTo>
                      <a:pt x="909595" y="442702"/>
                      <a:pt x="905406" y="435286"/>
                      <a:pt x="909595" y="436237"/>
                    </a:cubicBezTo>
                    <a:cubicBezTo>
                      <a:pt x="913784" y="437188"/>
                      <a:pt x="917212" y="435286"/>
                      <a:pt x="920544" y="428536"/>
                    </a:cubicBezTo>
                    <a:cubicBezTo>
                      <a:pt x="923876" y="421785"/>
                      <a:pt x="929399" y="425873"/>
                      <a:pt x="932635" y="422355"/>
                    </a:cubicBezTo>
                    <a:cubicBezTo>
                      <a:pt x="935873" y="418837"/>
                      <a:pt x="950440" y="419028"/>
                      <a:pt x="955486" y="415509"/>
                    </a:cubicBezTo>
                    <a:cubicBezTo>
                      <a:pt x="960532" y="411992"/>
                      <a:pt x="950725" y="401057"/>
                      <a:pt x="943965" y="402769"/>
                    </a:cubicBezTo>
                    <a:cubicBezTo>
                      <a:pt x="936389" y="404576"/>
                      <a:pt x="928503" y="401364"/>
                      <a:pt x="924352" y="394782"/>
                    </a:cubicBezTo>
                    <a:cubicBezTo>
                      <a:pt x="919592" y="387651"/>
                      <a:pt x="907215" y="407808"/>
                      <a:pt x="897694" y="412277"/>
                    </a:cubicBezTo>
                    <a:cubicBezTo>
                      <a:pt x="888173" y="416746"/>
                      <a:pt x="881985" y="404290"/>
                      <a:pt x="885222" y="396303"/>
                    </a:cubicBezTo>
                    <a:cubicBezTo>
                      <a:pt x="888459" y="388317"/>
                      <a:pt x="877891" y="388602"/>
                      <a:pt x="864562" y="389172"/>
                    </a:cubicBezTo>
                    <a:cubicBezTo>
                      <a:pt x="851232" y="389743"/>
                      <a:pt x="856183" y="365497"/>
                      <a:pt x="864562" y="364356"/>
                    </a:cubicBezTo>
                    <a:cubicBezTo>
                      <a:pt x="872940" y="363215"/>
                      <a:pt x="884365" y="371678"/>
                      <a:pt x="889411" y="356940"/>
                    </a:cubicBezTo>
                    <a:cubicBezTo>
                      <a:pt x="894457" y="342203"/>
                      <a:pt x="901503" y="353707"/>
                      <a:pt x="912832" y="340681"/>
                    </a:cubicBezTo>
                    <a:cubicBezTo>
                      <a:pt x="924162" y="327655"/>
                      <a:pt x="937110" y="319669"/>
                      <a:pt x="946917" y="327370"/>
                    </a:cubicBezTo>
                    <a:cubicBezTo>
                      <a:pt x="956723" y="335072"/>
                      <a:pt x="936539" y="347147"/>
                      <a:pt x="933207" y="354563"/>
                    </a:cubicBezTo>
                    <a:cubicBezTo>
                      <a:pt x="929875" y="361979"/>
                      <a:pt x="936253" y="364071"/>
                      <a:pt x="930255" y="369966"/>
                    </a:cubicBezTo>
                    <a:cubicBezTo>
                      <a:pt x="924258" y="375861"/>
                      <a:pt x="932635" y="377002"/>
                      <a:pt x="944251" y="369966"/>
                    </a:cubicBezTo>
                    <a:cubicBezTo>
                      <a:pt x="955966" y="361989"/>
                      <a:pt x="968358" y="355053"/>
                      <a:pt x="981287" y="349239"/>
                    </a:cubicBezTo>
                    <a:cubicBezTo>
                      <a:pt x="984317" y="348075"/>
                      <a:pt x="987581" y="347651"/>
                      <a:pt x="990808" y="348003"/>
                    </a:cubicBezTo>
                    <a:cubicBezTo>
                      <a:pt x="991685" y="344507"/>
                      <a:pt x="993693" y="341399"/>
                      <a:pt x="996520" y="339160"/>
                    </a:cubicBezTo>
                    <a:cubicBezTo>
                      <a:pt x="1004232" y="335357"/>
                      <a:pt x="1030034" y="323757"/>
                      <a:pt x="1033937" y="318528"/>
                    </a:cubicBezTo>
                    <a:cubicBezTo>
                      <a:pt x="1037841" y="313298"/>
                      <a:pt x="1041649" y="304361"/>
                      <a:pt x="1046790" y="304361"/>
                    </a:cubicBezTo>
                    <a:cubicBezTo>
                      <a:pt x="1051931" y="304361"/>
                      <a:pt x="1051931" y="309590"/>
                      <a:pt x="1059739" y="309590"/>
                    </a:cubicBezTo>
                    <a:cubicBezTo>
                      <a:pt x="1067546" y="309590"/>
                      <a:pt x="1076495" y="312157"/>
                      <a:pt x="1072592" y="305692"/>
                    </a:cubicBezTo>
                    <a:cubicBezTo>
                      <a:pt x="1068688" y="299226"/>
                      <a:pt x="1071354" y="299226"/>
                      <a:pt x="1080399" y="297990"/>
                    </a:cubicBezTo>
                    <a:cubicBezTo>
                      <a:pt x="1089444" y="296754"/>
                      <a:pt x="1088110" y="287627"/>
                      <a:pt x="1094585" y="287627"/>
                    </a:cubicBezTo>
                    <a:cubicBezTo>
                      <a:pt x="1101059" y="287627"/>
                      <a:pt x="1099726" y="272129"/>
                      <a:pt x="1106200" y="272129"/>
                    </a:cubicBezTo>
                    <a:cubicBezTo>
                      <a:pt x="1112674" y="272129"/>
                      <a:pt x="1115245" y="281637"/>
                      <a:pt x="1122957" y="278594"/>
                    </a:cubicBezTo>
                    <a:cubicBezTo>
                      <a:pt x="1124841" y="278207"/>
                      <a:pt x="1126802" y="278511"/>
                      <a:pt x="1128479" y="279450"/>
                    </a:cubicBezTo>
                    <a:lnTo>
                      <a:pt x="1133430" y="275742"/>
                    </a:lnTo>
                    <a:cubicBezTo>
                      <a:pt x="1133453" y="269375"/>
                      <a:pt x="1132976" y="263017"/>
                      <a:pt x="1132001" y="256726"/>
                    </a:cubicBezTo>
                    <a:cubicBezTo>
                      <a:pt x="1129050" y="249595"/>
                      <a:pt x="1132001" y="244270"/>
                      <a:pt x="1130764" y="240182"/>
                    </a:cubicBezTo>
                    <a:cubicBezTo>
                      <a:pt x="1129526" y="236093"/>
                      <a:pt x="1128955" y="225920"/>
                      <a:pt x="1133716" y="225920"/>
                    </a:cubicBezTo>
                    <a:cubicBezTo>
                      <a:pt x="1138476" y="225920"/>
                      <a:pt x="1144379" y="214130"/>
                      <a:pt x="1150282" y="218218"/>
                    </a:cubicBezTo>
                    <a:cubicBezTo>
                      <a:pt x="1156185" y="222307"/>
                      <a:pt x="1168086" y="223543"/>
                      <a:pt x="1168086" y="218218"/>
                    </a:cubicBezTo>
                    <a:cubicBezTo>
                      <a:pt x="1168086" y="212894"/>
                      <a:pt x="1176369" y="212323"/>
                      <a:pt x="1177606" y="205192"/>
                    </a:cubicBezTo>
                    <a:cubicBezTo>
                      <a:pt x="1178844" y="198061"/>
                      <a:pt x="1187698" y="196350"/>
                      <a:pt x="1189412" y="189884"/>
                    </a:cubicBezTo>
                    <a:cubicBezTo>
                      <a:pt x="1191126" y="183419"/>
                      <a:pt x="1194173" y="167921"/>
                      <a:pt x="1200075" y="164403"/>
                    </a:cubicBezTo>
                    <a:cubicBezTo>
                      <a:pt x="1205978" y="160885"/>
                      <a:pt x="1199028" y="158888"/>
                      <a:pt x="1199599" y="148239"/>
                    </a:cubicBezTo>
                    <a:close/>
                    <a:moveTo>
                      <a:pt x="909215" y="708642"/>
                    </a:moveTo>
                    <a:cubicBezTo>
                      <a:pt x="902740" y="732317"/>
                      <a:pt x="917878" y="744297"/>
                      <a:pt x="919878" y="742966"/>
                    </a:cubicBezTo>
                    <a:cubicBezTo>
                      <a:pt x="925876" y="738782"/>
                      <a:pt x="950154" y="687914"/>
                      <a:pt x="944822" y="680783"/>
                    </a:cubicBezTo>
                    <a:cubicBezTo>
                      <a:pt x="939491" y="673652"/>
                      <a:pt x="915784" y="684777"/>
                      <a:pt x="909215" y="708642"/>
                    </a:cubicBezTo>
                    <a:close/>
                    <a:moveTo>
                      <a:pt x="697662" y="789365"/>
                    </a:moveTo>
                    <a:cubicBezTo>
                      <a:pt x="690045" y="789365"/>
                      <a:pt x="670432" y="800680"/>
                      <a:pt x="678620" y="816558"/>
                    </a:cubicBezTo>
                    <a:cubicBezTo>
                      <a:pt x="686808" y="832436"/>
                      <a:pt x="711848" y="821882"/>
                      <a:pt x="712419" y="814846"/>
                    </a:cubicBezTo>
                    <a:cubicBezTo>
                      <a:pt x="712991" y="807811"/>
                      <a:pt x="724606" y="796591"/>
                      <a:pt x="723083" y="791171"/>
                    </a:cubicBezTo>
                    <a:cubicBezTo>
                      <a:pt x="721559" y="785752"/>
                      <a:pt x="705469" y="789365"/>
                      <a:pt x="697662" y="789365"/>
                    </a:cubicBezTo>
                    <a:close/>
                  </a:path>
                </a:pathLst>
              </a:custGeom>
              <a:solidFill>
                <a:srgbClr val="67BB0F"/>
              </a:solidFill>
              <a:ln w="9525" cap="flat" cmpd="sng">
                <a:solidFill>
                  <a:srgbClr val="FFFFFF">
                    <a:alpha val="69411"/>
                  </a:srgbClr>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300"/>
                  <a:buFont typeface="Calibri"/>
                  <a:buNone/>
                </a:pPr>
                <a:endParaRPr sz="1300" b="1" i="0" u="none" strike="noStrike" cap="none">
                  <a:solidFill>
                    <a:srgbClr val="181717"/>
                  </a:solidFill>
                  <a:latin typeface="Calibri"/>
                  <a:ea typeface="Calibri"/>
                  <a:cs typeface="Calibri"/>
                  <a:sym typeface="Calibri"/>
                </a:endParaRPr>
              </a:p>
            </p:txBody>
          </p:sp>
          <p:sp>
            <p:nvSpPr>
              <p:cNvPr id="389" name="Google Shape;389;p2"/>
              <p:cNvSpPr/>
              <p:nvPr/>
            </p:nvSpPr>
            <p:spPr>
              <a:xfrm>
                <a:off x="17459294" y="6706948"/>
                <a:ext cx="426542" cy="627743"/>
              </a:xfrm>
              <a:custGeom>
                <a:avLst/>
                <a:gdLst/>
                <a:ahLst/>
                <a:cxnLst/>
                <a:rect l="l" t="t" r="r" b="b"/>
                <a:pathLst>
                  <a:path w="180895" h="266224" extrusionOk="0">
                    <a:moveTo>
                      <a:pt x="102363" y="102673"/>
                    </a:moveTo>
                    <a:cubicBezTo>
                      <a:pt x="113597" y="100962"/>
                      <a:pt x="129021" y="115129"/>
                      <a:pt x="126641" y="120453"/>
                    </a:cubicBezTo>
                    <a:cubicBezTo>
                      <a:pt x="124261" y="125778"/>
                      <a:pt x="127212" y="142987"/>
                      <a:pt x="132639" y="138233"/>
                    </a:cubicBezTo>
                    <a:cubicBezTo>
                      <a:pt x="138066" y="133479"/>
                      <a:pt x="146254" y="139374"/>
                      <a:pt x="140922" y="147076"/>
                    </a:cubicBezTo>
                    <a:cubicBezTo>
                      <a:pt x="135590" y="154777"/>
                      <a:pt x="149205" y="162479"/>
                      <a:pt x="150919" y="171987"/>
                    </a:cubicBezTo>
                    <a:cubicBezTo>
                      <a:pt x="152633" y="181495"/>
                      <a:pt x="158631" y="173698"/>
                      <a:pt x="157488" y="166662"/>
                    </a:cubicBezTo>
                    <a:cubicBezTo>
                      <a:pt x="156346" y="159626"/>
                      <a:pt x="158631" y="160102"/>
                      <a:pt x="166343" y="154777"/>
                    </a:cubicBezTo>
                    <a:cubicBezTo>
                      <a:pt x="174055" y="149453"/>
                      <a:pt x="165772" y="140610"/>
                      <a:pt x="161011" y="130532"/>
                    </a:cubicBezTo>
                    <a:cubicBezTo>
                      <a:pt x="156251" y="120453"/>
                      <a:pt x="138542" y="123971"/>
                      <a:pt x="138542" y="114558"/>
                    </a:cubicBezTo>
                    <a:cubicBezTo>
                      <a:pt x="138542" y="105145"/>
                      <a:pt x="125498" y="102103"/>
                      <a:pt x="124927" y="96778"/>
                    </a:cubicBezTo>
                    <a:cubicBezTo>
                      <a:pt x="124356" y="91454"/>
                      <a:pt x="107123" y="86129"/>
                      <a:pt x="97031" y="92024"/>
                    </a:cubicBezTo>
                    <a:cubicBezTo>
                      <a:pt x="86939" y="97919"/>
                      <a:pt x="94080" y="81375"/>
                      <a:pt x="86939" y="73674"/>
                    </a:cubicBezTo>
                    <a:cubicBezTo>
                      <a:pt x="79798" y="65972"/>
                      <a:pt x="92271" y="54658"/>
                      <a:pt x="100554" y="45150"/>
                    </a:cubicBezTo>
                    <a:cubicBezTo>
                      <a:pt x="108837" y="35642"/>
                      <a:pt x="98269" y="19668"/>
                      <a:pt x="99411" y="12537"/>
                    </a:cubicBezTo>
                    <a:cubicBezTo>
                      <a:pt x="100554" y="5406"/>
                      <a:pt x="99983" y="3029"/>
                      <a:pt x="95889" y="5501"/>
                    </a:cubicBezTo>
                    <a:cubicBezTo>
                      <a:pt x="91795" y="7973"/>
                      <a:pt x="74467" y="-1630"/>
                      <a:pt x="66850" y="3124"/>
                    </a:cubicBezTo>
                    <a:cubicBezTo>
                      <a:pt x="59234" y="7878"/>
                      <a:pt x="66184" y="46861"/>
                      <a:pt x="62661" y="49809"/>
                    </a:cubicBezTo>
                    <a:cubicBezTo>
                      <a:pt x="59138" y="52756"/>
                      <a:pt x="54473" y="43533"/>
                      <a:pt x="53140" y="47527"/>
                    </a:cubicBezTo>
                    <a:cubicBezTo>
                      <a:pt x="51807" y="51520"/>
                      <a:pt x="53807" y="74720"/>
                      <a:pt x="58472" y="74720"/>
                    </a:cubicBezTo>
                    <a:cubicBezTo>
                      <a:pt x="63137" y="74720"/>
                      <a:pt x="66850" y="80614"/>
                      <a:pt x="63899" y="90123"/>
                    </a:cubicBezTo>
                    <a:cubicBezTo>
                      <a:pt x="60947" y="99631"/>
                      <a:pt x="72753" y="100772"/>
                      <a:pt x="83988" y="96588"/>
                    </a:cubicBezTo>
                    <a:cubicBezTo>
                      <a:pt x="95222" y="92404"/>
                      <a:pt x="91128" y="104480"/>
                      <a:pt x="102363" y="102673"/>
                    </a:cubicBezTo>
                    <a:close/>
                    <a:moveTo>
                      <a:pt x="64280" y="107998"/>
                    </a:moveTo>
                    <a:cubicBezTo>
                      <a:pt x="65993" y="116365"/>
                      <a:pt x="70182" y="133479"/>
                      <a:pt x="83321" y="129296"/>
                    </a:cubicBezTo>
                    <a:cubicBezTo>
                      <a:pt x="96460" y="125112"/>
                      <a:pt x="63137" y="102103"/>
                      <a:pt x="64470" y="107998"/>
                    </a:cubicBezTo>
                    <a:close/>
                    <a:moveTo>
                      <a:pt x="97412" y="165046"/>
                    </a:moveTo>
                    <a:cubicBezTo>
                      <a:pt x="100363" y="164475"/>
                      <a:pt x="107504" y="165046"/>
                      <a:pt x="108075" y="159151"/>
                    </a:cubicBezTo>
                    <a:cubicBezTo>
                      <a:pt x="108647" y="153256"/>
                      <a:pt x="115216" y="169800"/>
                      <a:pt x="109884" y="175124"/>
                    </a:cubicBezTo>
                    <a:cubicBezTo>
                      <a:pt x="104552" y="180449"/>
                      <a:pt x="104552" y="195186"/>
                      <a:pt x="112835" y="196993"/>
                    </a:cubicBezTo>
                    <a:cubicBezTo>
                      <a:pt x="121119" y="198799"/>
                      <a:pt x="136543" y="170370"/>
                      <a:pt x="134163" y="165046"/>
                    </a:cubicBezTo>
                    <a:cubicBezTo>
                      <a:pt x="131782" y="159721"/>
                      <a:pt x="124642" y="168564"/>
                      <a:pt x="126451" y="161528"/>
                    </a:cubicBezTo>
                    <a:cubicBezTo>
                      <a:pt x="128260" y="154492"/>
                      <a:pt x="105124" y="136046"/>
                      <a:pt x="96269" y="137853"/>
                    </a:cubicBezTo>
                    <a:cubicBezTo>
                      <a:pt x="87415" y="139659"/>
                      <a:pt x="90652" y="166852"/>
                      <a:pt x="97602" y="165426"/>
                    </a:cubicBezTo>
                    <a:close/>
                    <a:moveTo>
                      <a:pt x="27529" y="176265"/>
                    </a:moveTo>
                    <a:cubicBezTo>
                      <a:pt x="19246" y="186914"/>
                      <a:pt x="-557" y="204789"/>
                      <a:pt x="2014" y="209448"/>
                    </a:cubicBezTo>
                    <a:cubicBezTo>
                      <a:pt x="5632" y="215914"/>
                      <a:pt x="27529" y="183396"/>
                      <a:pt x="38193" y="175695"/>
                    </a:cubicBezTo>
                    <a:cubicBezTo>
                      <a:pt x="45303" y="172286"/>
                      <a:pt x="48300" y="163766"/>
                      <a:pt x="44887" y="156665"/>
                    </a:cubicBezTo>
                    <a:cubicBezTo>
                      <a:pt x="44505" y="155869"/>
                      <a:pt x="44048" y="155109"/>
                      <a:pt x="43524" y="154397"/>
                    </a:cubicBezTo>
                    <a:cubicBezTo>
                      <a:pt x="40192" y="147646"/>
                      <a:pt x="36003" y="165997"/>
                      <a:pt x="27720" y="176646"/>
                    </a:cubicBezTo>
                    <a:close/>
                    <a:moveTo>
                      <a:pt x="133020" y="188150"/>
                    </a:moveTo>
                    <a:cubicBezTo>
                      <a:pt x="135400" y="194045"/>
                      <a:pt x="152062" y="184537"/>
                      <a:pt x="147777" y="178642"/>
                    </a:cubicBezTo>
                    <a:cubicBezTo>
                      <a:pt x="143493" y="172747"/>
                      <a:pt x="131401" y="184062"/>
                      <a:pt x="133210" y="188531"/>
                    </a:cubicBezTo>
                    <a:close/>
                    <a:moveTo>
                      <a:pt x="186336" y="234264"/>
                    </a:moveTo>
                    <a:cubicBezTo>
                      <a:pt x="193477" y="225992"/>
                      <a:pt x="181576" y="204124"/>
                      <a:pt x="181576" y="189957"/>
                    </a:cubicBezTo>
                    <a:cubicBezTo>
                      <a:pt x="181576" y="175790"/>
                      <a:pt x="162058" y="179878"/>
                      <a:pt x="167390" y="188721"/>
                    </a:cubicBezTo>
                    <a:cubicBezTo>
                      <a:pt x="172722" y="197563"/>
                      <a:pt x="157298" y="190527"/>
                      <a:pt x="156060" y="199370"/>
                    </a:cubicBezTo>
                    <a:cubicBezTo>
                      <a:pt x="154823" y="208212"/>
                      <a:pt x="143683" y="201176"/>
                      <a:pt x="144255" y="208212"/>
                    </a:cubicBezTo>
                    <a:cubicBezTo>
                      <a:pt x="144826" y="215248"/>
                      <a:pt x="132449" y="208212"/>
                      <a:pt x="126451" y="204124"/>
                    </a:cubicBezTo>
                    <a:cubicBezTo>
                      <a:pt x="120453" y="200035"/>
                      <a:pt x="112264" y="215343"/>
                      <a:pt x="103315" y="217720"/>
                    </a:cubicBezTo>
                    <a:cubicBezTo>
                      <a:pt x="94366" y="220097"/>
                      <a:pt x="89795" y="238923"/>
                      <a:pt x="95698" y="238448"/>
                    </a:cubicBezTo>
                    <a:cubicBezTo>
                      <a:pt x="101601" y="237972"/>
                      <a:pt x="106267" y="228369"/>
                      <a:pt x="113407" y="228940"/>
                    </a:cubicBezTo>
                    <a:cubicBezTo>
                      <a:pt x="120548" y="229510"/>
                      <a:pt x="118168" y="221904"/>
                      <a:pt x="128260" y="223615"/>
                    </a:cubicBezTo>
                    <a:cubicBezTo>
                      <a:pt x="138352" y="225327"/>
                      <a:pt x="131211" y="255562"/>
                      <a:pt x="144826" y="257939"/>
                    </a:cubicBezTo>
                    <a:cubicBezTo>
                      <a:pt x="158441" y="260316"/>
                      <a:pt x="159107" y="268588"/>
                      <a:pt x="165581" y="268588"/>
                    </a:cubicBezTo>
                    <a:cubicBezTo>
                      <a:pt x="172055" y="268588"/>
                      <a:pt x="164439" y="249572"/>
                      <a:pt x="165010" y="243202"/>
                    </a:cubicBezTo>
                    <a:cubicBezTo>
                      <a:pt x="165581" y="236831"/>
                      <a:pt x="179386" y="242916"/>
                      <a:pt x="186908" y="234644"/>
                    </a:cubicBezTo>
                    <a:close/>
                  </a:path>
                </a:pathLst>
              </a:custGeom>
              <a:solidFill>
                <a:srgbClr val="413408">
                  <a:alpha val="20000"/>
                </a:srgbClr>
              </a:solidFill>
              <a:ln w="9525" cap="flat" cmpd="sng">
                <a:solidFill>
                  <a:srgbClr val="FFFFFF">
                    <a:alpha val="69411"/>
                  </a:srgbClr>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300"/>
                  <a:buFont typeface="Calibri"/>
                  <a:buNone/>
                </a:pPr>
                <a:endParaRPr sz="1300" b="1" i="0" u="none" strike="noStrike" cap="none">
                  <a:solidFill>
                    <a:srgbClr val="181717"/>
                  </a:solidFill>
                  <a:latin typeface="Calibri"/>
                  <a:ea typeface="Calibri"/>
                  <a:cs typeface="Calibri"/>
                  <a:sym typeface="Calibri"/>
                </a:endParaRPr>
              </a:p>
            </p:txBody>
          </p:sp>
          <p:sp>
            <p:nvSpPr>
              <p:cNvPr id="390" name="Google Shape;390;p2"/>
              <p:cNvSpPr/>
              <p:nvPr/>
            </p:nvSpPr>
            <p:spPr>
              <a:xfrm>
                <a:off x="15730764" y="7134722"/>
                <a:ext cx="89798" cy="179355"/>
              </a:xfrm>
              <a:custGeom>
                <a:avLst/>
                <a:gdLst/>
                <a:ahLst/>
                <a:cxnLst/>
                <a:rect l="l" t="t" r="r" b="b"/>
                <a:pathLst>
                  <a:path w="38083" h="76064" extrusionOk="0">
                    <a:moveTo>
                      <a:pt x="11211" y="1788"/>
                    </a:moveTo>
                    <a:cubicBezTo>
                      <a:pt x="5879" y="2359"/>
                      <a:pt x="7022" y="13008"/>
                      <a:pt x="4070" y="20804"/>
                    </a:cubicBezTo>
                    <a:cubicBezTo>
                      <a:pt x="1522" y="29450"/>
                      <a:pt x="1098" y="38582"/>
                      <a:pt x="2833" y="47427"/>
                    </a:cubicBezTo>
                    <a:cubicBezTo>
                      <a:pt x="4070" y="58646"/>
                      <a:pt x="2833" y="70531"/>
                      <a:pt x="12925" y="76997"/>
                    </a:cubicBezTo>
                    <a:cubicBezTo>
                      <a:pt x="24540" y="84508"/>
                      <a:pt x="43201" y="65207"/>
                      <a:pt x="43772" y="48473"/>
                    </a:cubicBezTo>
                    <a:cubicBezTo>
                      <a:pt x="44344" y="31738"/>
                      <a:pt x="15496" y="1313"/>
                      <a:pt x="11211" y="1788"/>
                    </a:cubicBezTo>
                    <a:close/>
                  </a:path>
                </a:pathLst>
              </a:custGeom>
              <a:solidFill>
                <a:srgbClr val="413408">
                  <a:alpha val="20000"/>
                </a:srgbClr>
              </a:solidFill>
              <a:ln w="9525" cap="flat" cmpd="sng">
                <a:solidFill>
                  <a:srgbClr val="FFFFFF">
                    <a:alpha val="69411"/>
                  </a:srgbClr>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300"/>
                  <a:buFont typeface="Calibri"/>
                  <a:buNone/>
                </a:pPr>
                <a:endParaRPr sz="1300" b="1" i="0" u="none" strike="noStrike" cap="none">
                  <a:solidFill>
                    <a:srgbClr val="181717"/>
                  </a:solidFill>
                  <a:latin typeface="Calibri"/>
                  <a:ea typeface="Calibri"/>
                  <a:cs typeface="Calibri"/>
                  <a:sym typeface="Calibri"/>
                </a:endParaRPr>
              </a:p>
            </p:txBody>
          </p:sp>
          <p:sp>
            <p:nvSpPr>
              <p:cNvPr id="391" name="Google Shape;391;p2"/>
              <p:cNvSpPr/>
              <p:nvPr/>
            </p:nvSpPr>
            <p:spPr>
              <a:xfrm>
                <a:off x="13958369" y="6673119"/>
                <a:ext cx="561240" cy="336290"/>
              </a:xfrm>
              <a:custGeom>
                <a:avLst/>
                <a:gdLst/>
                <a:ahLst/>
                <a:cxnLst/>
                <a:rect l="l" t="t" r="r" b="b"/>
                <a:pathLst>
                  <a:path w="238020" h="142620" extrusionOk="0">
                    <a:moveTo>
                      <a:pt x="171066" y="7393"/>
                    </a:moveTo>
                    <a:cubicBezTo>
                      <a:pt x="160783" y="9674"/>
                      <a:pt x="134982" y="7963"/>
                      <a:pt x="131554" y="9674"/>
                    </a:cubicBezTo>
                    <a:cubicBezTo>
                      <a:pt x="128127" y="11386"/>
                      <a:pt x="104039" y="28690"/>
                      <a:pt x="100611" y="36582"/>
                    </a:cubicBezTo>
                    <a:cubicBezTo>
                      <a:pt x="97184" y="44474"/>
                      <a:pt x="92043" y="46090"/>
                      <a:pt x="86901" y="41717"/>
                    </a:cubicBezTo>
                    <a:cubicBezTo>
                      <a:pt x="81760" y="37343"/>
                      <a:pt x="60529" y="38864"/>
                      <a:pt x="58815" y="37058"/>
                    </a:cubicBezTo>
                    <a:cubicBezTo>
                      <a:pt x="50848" y="34570"/>
                      <a:pt x="42438" y="33824"/>
                      <a:pt x="34156" y="34871"/>
                    </a:cubicBezTo>
                    <a:cubicBezTo>
                      <a:pt x="26730" y="36012"/>
                      <a:pt x="22731" y="31353"/>
                      <a:pt x="19304" y="32494"/>
                    </a:cubicBezTo>
                    <a:cubicBezTo>
                      <a:pt x="15866" y="34204"/>
                      <a:pt x="12919" y="36756"/>
                      <a:pt x="10735" y="39910"/>
                    </a:cubicBezTo>
                    <a:cubicBezTo>
                      <a:pt x="9021" y="42287"/>
                      <a:pt x="12449" y="48562"/>
                      <a:pt x="11306" y="50844"/>
                    </a:cubicBezTo>
                    <a:cubicBezTo>
                      <a:pt x="8344" y="52896"/>
                      <a:pt x="5148" y="54588"/>
                      <a:pt x="1785" y="55883"/>
                    </a:cubicBezTo>
                    <a:cubicBezTo>
                      <a:pt x="3732" y="59694"/>
                      <a:pt x="4336" y="64048"/>
                      <a:pt x="3499" y="68244"/>
                    </a:cubicBezTo>
                    <a:cubicBezTo>
                      <a:pt x="1440" y="79255"/>
                      <a:pt x="3543" y="90638"/>
                      <a:pt x="9402" y="100191"/>
                    </a:cubicBezTo>
                    <a:cubicBezTo>
                      <a:pt x="15590" y="109699"/>
                      <a:pt x="13210" y="126243"/>
                      <a:pt x="16162" y="129476"/>
                    </a:cubicBezTo>
                    <a:cubicBezTo>
                      <a:pt x="19113" y="132708"/>
                      <a:pt x="42249" y="132138"/>
                      <a:pt x="52627" y="125292"/>
                    </a:cubicBezTo>
                    <a:cubicBezTo>
                      <a:pt x="60121" y="119883"/>
                      <a:pt x="69184" y="117078"/>
                      <a:pt x="78428" y="117305"/>
                    </a:cubicBezTo>
                    <a:cubicBezTo>
                      <a:pt x="86761" y="116461"/>
                      <a:pt x="94522" y="112686"/>
                      <a:pt x="100326" y="106656"/>
                    </a:cubicBezTo>
                    <a:cubicBezTo>
                      <a:pt x="102991" y="103138"/>
                      <a:pt x="115178" y="102853"/>
                      <a:pt x="120224" y="103424"/>
                    </a:cubicBezTo>
                    <a:cubicBezTo>
                      <a:pt x="125270" y="103994"/>
                      <a:pt x="130316" y="98384"/>
                      <a:pt x="135934" y="92775"/>
                    </a:cubicBezTo>
                    <a:cubicBezTo>
                      <a:pt x="141551" y="87165"/>
                      <a:pt x="159355" y="84788"/>
                      <a:pt x="178301" y="78893"/>
                    </a:cubicBezTo>
                    <a:cubicBezTo>
                      <a:pt x="197248" y="72998"/>
                      <a:pt x="193059" y="64060"/>
                      <a:pt x="197343" y="58736"/>
                    </a:cubicBezTo>
                    <a:cubicBezTo>
                      <a:pt x="201627" y="53411"/>
                      <a:pt x="206292" y="55598"/>
                      <a:pt x="214480" y="52365"/>
                    </a:cubicBezTo>
                    <a:cubicBezTo>
                      <a:pt x="204960" y="33349"/>
                      <a:pt x="195439" y="12337"/>
                      <a:pt x="189917" y="1783"/>
                    </a:cubicBezTo>
                    <a:cubicBezTo>
                      <a:pt x="181253" y="4540"/>
                      <a:pt x="173922" y="6727"/>
                      <a:pt x="171066" y="7393"/>
                    </a:cubicBezTo>
                    <a:close/>
                    <a:moveTo>
                      <a:pt x="219907" y="139934"/>
                    </a:moveTo>
                    <a:cubicBezTo>
                      <a:pt x="226572" y="146780"/>
                      <a:pt x="239615" y="138793"/>
                      <a:pt x="240282" y="136036"/>
                    </a:cubicBezTo>
                    <a:cubicBezTo>
                      <a:pt x="240948" y="133279"/>
                      <a:pt x="212386" y="132233"/>
                      <a:pt x="219907" y="139934"/>
                    </a:cubicBezTo>
                    <a:close/>
                  </a:path>
                </a:pathLst>
              </a:custGeom>
              <a:solidFill>
                <a:srgbClr val="413408">
                  <a:alpha val="20000"/>
                </a:srgbClr>
              </a:solidFill>
              <a:ln w="9525" cap="flat" cmpd="sng">
                <a:solidFill>
                  <a:srgbClr val="FFFFFF">
                    <a:alpha val="69411"/>
                  </a:srgbClr>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300"/>
                  <a:buFont typeface="Calibri"/>
                  <a:buNone/>
                </a:pPr>
                <a:endParaRPr sz="1300" b="1" i="0" u="none" strike="noStrike" cap="none">
                  <a:solidFill>
                    <a:srgbClr val="181717"/>
                  </a:solidFill>
                  <a:latin typeface="Calibri"/>
                  <a:ea typeface="Calibri"/>
                  <a:cs typeface="Calibri"/>
                  <a:sym typeface="Calibri"/>
                </a:endParaRPr>
              </a:p>
            </p:txBody>
          </p:sp>
          <p:sp>
            <p:nvSpPr>
              <p:cNvPr id="392" name="Google Shape;392;p2"/>
              <p:cNvSpPr/>
              <p:nvPr/>
            </p:nvSpPr>
            <p:spPr>
              <a:xfrm>
                <a:off x="14447097" y="5428240"/>
                <a:ext cx="673487" cy="425967"/>
              </a:xfrm>
              <a:custGeom>
                <a:avLst/>
                <a:gdLst/>
                <a:ahLst/>
                <a:cxnLst/>
                <a:rect l="l" t="t" r="r" b="b"/>
                <a:pathLst>
                  <a:path w="285624" h="180652" extrusionOk="0">
                    <a:moveTo>
                      <a:pt x="283792" y="114137"/>
                    </a:moveTo>
                    <a:cubicBezTo>
                      <a:pt x="278230" y="111189"/>
                      <a:pt x="272212" y="109197"/>
                      <a:pt x="265988" y="108242"/>
                    </a:cubicBezTo>
                    <a:cubicBezTo>
                      <a:pt x="261323" y="108812"/>
                      <a:pt x="253611" y="97593"/>
                      <a:pt x="245233" y="94645"/>
                    </a:cubicBezTo>
                    <a:cubicBezTo>
                      <a:pt x="236530" y="92120"/>
                      <a:pt x="228606" y="87444"/>
                      <a:pt x="222192" y="81049"/>
                    </a:cubicBezTo>
                    <a:cubicBezTo>
                      <a:pt x="218574" y="75724"/>
                      <a:pt x="203817" y="70400"/>
                      <a:pt x="202008" y="66216"/>
                    </a:cubicBezTo>
                    <a:cubicBezTo>
                      <a:pt x="199703" y="60380"/>
                      <a:pt x="196732" y="54829"/>
                      <a:pt x="193154" y="49672"/>
                    </a:cubicBezTo>
                    <a:cubicBezTo>
                      <a:pt x="188965" y="44348"/>
                      <a:pt x="188965" y="37217"/>
                      <a:pt x="184871" y="36646"/>
                    </a:cubicBezTo>
                    <a:cubicBezTo>
                      <a:pt x="180777" y="36076"/>
                      <a:pt x="155166" y="36646"/>
                      <a:pt x="155166" y="33129"/>
                    </a:cubicBezTo>
                    <a:cubicBezTo>
                      <a:pt x="155166" y="29611"/>
                      <a:pt x="153452" y="12972"/>
                      <a:pt x="148120" y="11831"/>
                    </a:cubicBezTo>
                    <a:cubicBezTo>
                      <a:pt x="142648" y="11217"/>
                      <a:pt x="137380" y="9398"/>
                      <a:pt x="132697" y="6506"/>
                    </a:cubicBezTo>
                    <a:cubicBezTo>
                      <a:pt x="129745" y="3464"/>
                      <a:pt x="120225" y="-54"/>
                      <a:pt x="118511" y="2893"/>
                    </a:cubicBezTo>
                    <a:cubicBezTo>
                      <a:pt x="116445" y="5419"/>
                      <a:pt x="113396" y="6942"/>
                      <a:pt x="110132" y="7077"/>
                    </a:cubicBezTo>
                    <a:cubicBezTo>
                      <a:pt x="108419" y="7077"/>
                      <a:pt x="108990" y="15349"/>
                      <a:pt x="103087" y="14778"/>
                    </a:cubicBezTo>
                    <a:cubicBezTo>
                      <a:pt x="96566" y="14999"/>
                      <a:pt x="90871" y="19246"/>
                      <a:pt x="88806" y="25427"/>
                    </a:cubicBezTo>
                    <a:cubicBezTo>
                      <a:pt x="88806" y="29611"/>
                      <a:pt x="89472" y="35506"/>
                      <a:pt x="81760" y="34935"/>
                    </a:cubicBezTo>
                    <a:cubicBezTo>
                      <a:pt x="76899" y="34698"/>
                      <a:pt x="72122" y="33570"/>
                      <a:pt x="67669" y="31607"/>
                    </a:cubicBezTo>
                    <a:cubicBezTo>
                      <a:pt x="66527" y="32463"/>
                      <a:pt x="60148" y="36932"/>
                      <a:pt x="53579" y="28279"/>
                    </a:cubicBezTo>
                    <a:cubicBezTo>
                      <a:pt x="47009" y="19627"/>
                      <a:pt x="35394" y="9263"/>
                      <a:pt x="29110" y="9263"/>
                    </a:cubicBezTo>
                    <a:cubicBezTo>
                      <a:pt x="22826" y="9263"/>
                      <a:pt x="3785" y="9263"/>
                      <a:pt x="8355" y="20198"/>
                    </a:cubicBezTo>
                    <a:cubicBezTo>
                      <a:pt x="9783" y="17726"/>
                      <a:pt x="12449" y="16109"/>
                      <a:pt x="17876" y="16585"/>
                    </a:cubicBezTo>
                    <a:cubicBezTo>
                      <a:pt x="32062" y="17726"/>
                      <a:pt x="25492" y="34269"/>
                      <a:pt x="33204" y="34840"/>
                    </a:cubicBezTo>
                    <a:cubicBezTo>
                      <a:pt x="40916" y="35410"/>
                      <a:pt x="49866" y="47296"/>
                      <a:pt x="42725" y="46725"/>
                    </a:cubicBezTo>
                    <a:cubicBezTo>
                      <a:pt x="35584" y="46154"/>
                      <a:pt x="29681" y="53190"/>
                      <a:pt x="22541" y="50908"/>
                    </a:cubicBezTo>
                    <a:cubicBezTo>
                      <a:pt x="15400" y="48627"/>
                      <a:pt x="6546" y="42542"/>
                      <a:pt x="4166" y="50908"/>
                    </a:cubicBezTo>
                    <a:cubicBezTo>
                      <a:pt x="1786" y="59276"/>
                      <a:pt x="-1166" y="68023"/>
                      <a:pt x="8355" y="67452"/>
                    </a:cubicBezTo>
                    <a:cubicBezTo>
                      <a:pt x="17876" y="66882"/>
                      <a:pt x="16067" y="73347"/>
                      <a:pt x="9497" y="79813"/>
                    </a:cubicBezTo>
                    <a:cubicBezTo>
                      <a:pt x="2928" y="86278"/>
                      <a:pt x="19589" y="78672"/>
                      <a:pt x="20827" y="84567"/>
                    </a:cubicBezTo>
                    <a:cubicBezTo>
                      <a:pt x="22065" y="90462"/>
                      <a:pt x="27301" y="91127"/>
                      <a:pt x="24921" y="100540"/>
                    </a:cubicBezTo>
                    <a:cubicBezTo>
                      <a:pt x="23920" y="109450"/>
                      <a:pt x="23920" y="118443"/>
                      <a:pt x="24921" y="127353"/>
                    </a:cubicBezTo>
                    <a:cubicBezTo>
                      <a:pt x="31205" y="127353"/>
                      <a:pt x="39583" y="126783"/>
                      <a:pt x="41392" y="124215"/>
                    </a:cubicBezTo>
                    <a:cubicBezTo>
                      <a:pt x="44439" y="120127"/>
                      <a:pt x="53864" y="111760"/>
                      <a:pt x="59196" y="111760"/>
                    </a:cubicBezTo>
                    <a:cubicBezTo>
                      <a:pt x="64528" y="111760"/>
                      <a:pt x="70431" y="114137"/>
                      <a:pt x="73477" y="110048"/>
                    </a:cubicBezTo>
                    <a:cubicBezTo>
                      <a:pt x="76524" y="105960"/>
                      <a:pt x="93566" y="107101"/>
                      <a:pt x="96518" y="110619"/>
                    </a:cubicBezTo>
                    <a:cubicBezTo>
                      <a:pt x="100762" y="114141"/>
                      <a:pt x="105905" y="116413"/>
                      <a:pt x="111370" y="117180"/>
                    </a:cubicBezTo>
                    <a:cubicBezTo>
                      <a:pt x="113750" y="117179"/>
                      <a:pt x="114893" y="122409"/>
                      <a:pt x="120891" y="121838"/>
                    </a:cubicBezTo>
                    <a:cubicBezTo>
                      <a:pt x="126889" y="121268"/>
                      <a:pt x="138028" y="123645"/>
                      <a:pt x="138028" y="127163"/>
                    </a:cubicBezTo>
                    <a:cubicBezTo>
                      <a:pt x="138706" y="131459"/>
                      <a:pt x="142535" y="134542"/>
                      <a:pt x="146883" y="134294"/>
                    </a:cubicBezTo>
                    <a:cubicBezTo>
                      <a:pt x="151643" y="134294"/>
                      <a:pt x="155832" y="146179"/>
                      <a:pt x="160497" y="145513"/>
                    </a:cubicBezTo>
                    <a:cubicBezTo>
                      <a:pt x="165163" y="144848"/>
                      <a:pt x="174779" y="144943"/>
                      <a:pt x="174779" y="147890"/>
                    </a:cubicBezTo>
                    <a:cubicBezTo>
                      <a:pt x="175001" y="156176"/>
                      <a:pt x="176183" y="164407"/>
                      <a:pt x="178301" y="172421"/>
                    </a:cubicBezTo>
                    <a:cubicBezTo>
                      <a:pt x="179637" y="171694"/>
                      <a:pt x="181250" y="171694"/>
                      <a:pt x="182586" y="172421"/>
                    </a:cubicBezTo>
                    <a:cubicBezTo>
                      <a:pt x="184966" y="173942"/>
                      <a:pt x="195249" y="170805"/>
                      <a:pt x="196867" y="176319"/>
                    </a:cubicBezTo>
                    <a:cubicBezTo>
                      <a:pt x="198486" y="181834"/>
                      <a:pt x="215052" y="178696"/>
                      <a:pt x="214195" y="170044"/>
                    </a:cubicBezTo>
                    <a:cubicBezTo>
                      <a:pt x="213338" y="161392"/>
                      <a:pt x="240377" y="161297"/>
                      <a:pt x="242757" y="153405"/>
                    </a:cubicBezTo>
                    <a:cubicBezTo>
                      <a:pt x="245138" y="145513"/>
                      <a:pt x="248279" y="131346"/>
                      <a:pt x="254563" y="133628"/>
                    </a:cubicBezTo>
                    <a:cubicBezTo>
                      <a:pt x="260847" y="135910"/>
                      <a:pt x="264846" y="123455"/>
                      <a:pt x="270463" y="124120"/>
                    </a:cubicBezTo>
                    <a:cubicBezTo>
                      <a:pt x="276080" y="124786"/>
                      <a:pt x="279222" y="128779"/>
                      <a:pt x="285315" y="127638"/>
                    </a:cubicBezTo>
                    <a:close/>
                  </a:path>
                </a:pathLst>
              </a:custGeom>
              <a:solidFill>
                <a:srgbClr val="BED4D2"/>
              </a:solidFill>
              <a:ln w="9525" cap="flat" cmpd="sng">
                <a:solidFill>
                  <a:srgbClr val="FFFFFF">
                    <a:alpha val="69411"/>
                  </a:srgbClr>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300"/>
                  <a:buFont typeface="Calibri"/>
                  <a:buNone/>
                </a:pPr>
                <a:endParaRPr sz="1300" b="1" i="0" u="none" strike="noStrike" cap="none">
                  <a:solidFill>
                    <a:srgbClr val="181717"/>
                  </a:solidFill>
                  <a:latin typeface="Calibri"/>
                  <a:ea typeface="Calibri"/>
                  <a:cs typeface="Calibri"/>
                  <a:sym typeface="Calibri"/>
                </a:endParaRPr>
              </a:p>
            </p:txBody>
          </p:sp>
          <p:sp>
            <p:nvSpPr>
              <p:cNvPr id="393" name="Google Shape;393;p2"/>
              <p:cNvSpPr/>
              <p:nvPr/>
            </p:nvSpPr>
            <p:spPr>
              <a:xfrm>
                <a:off x="14034990" y="5582318"/>
                <a:ext cx="920432" cy="784681"/>
              </a:xfrm>
              <a:custGeom>
                <a:avLst/>
                <a:gdLst/>
                <a:ahLst/>
                <a:cxnLst/>
                <a:rect l="l" t="t" r="r" b="b"/>
                <a:pathLst>
                  <a:path w="390353" h="332780" extrusionOk="0">
                    <a:moveTo>
                      <a:pt x="384684" y="289251"/>
                    </a:moveTo>
                    <a:cubicBezTo>
                      <a:pt x="379924" y="287634"/>
                      <a:pt x="384684" y="270995"/>
                      <a:pt x="375164" y="267097"/>
                    </a:cubicBezTo>
                    <a:cubicBezTo>
                      <a:pt x="366354" y="264099"/>
                      <a:pt x="359007" y="257883"/>
                      <a:pt x="354599" y="249697"/>
                    </a:cubicBezTo>
                    <a:cubicBezTo>
                      <a:pt x="352218" y="243327"/>
                      <a:pt x="340317" y="237052"/>
                      <a:pt x="341174" y="232298"/>
                    </a:cubicBezTo>
                    <a:cubicBezTo>
                      <a:pt x="342031" y="227544"/>
                      <a:pt x="364881" y="212521"/>
                      <a:pt x="361739" y="203774"/>
                    </a:cubicBezTo>
                    <a:cubicBezTo>
                      <a:pt x="358597" y="195026"/>
                      <a:pt x="343459" y="196643"/>
                      <a:pt x="341936" y="193505"/>
                    </a:cubicBezTo>
                    <a:cubicBezTo>
                      <a:pt x="340413" y="190367"/>
                      <a:pt x="342697" y="179243"/>
                      <a:pt x="338794" y="170591"/>
                    </a:cubicBezTo>
                    <a:cubicBezTo>
                      <a:pt x="334891" y="161938"/>
                      <a:pt x="341936" y="153952"/>
                      <a:pt x="338794" y="149293"/>
                    </a:cubicBezTo>
                    <a:cubicBezTo>
                      <a:pt x="335652" y="144634"/>
                      <a:pt x="340317" y="135031"/>
                      <a:pt x="341174" y="131893"/>
                    </a:cubicBezTo>
                    <a:cubicBezTo>
                      <a:pt x="342031" y="128755"/>
                      <a:pt x="349838" y="124001"/>
                      <a:pt x="349077" y="116110"/>
                    </a:cubicBezTo>
                    <a:cubicBezTo>
                      <a:pt x="348300" y="112325"/>
                      <a:pt x="350073" y="108475"/>
                      <a:pt x="353456" y="106602"/>
                    </a:cubicBezTo>
                    <a:cubicBezTo>
                      <a:pt x="351338" y="98588"/>
                      <a:pt x="350156" y="90356"/>
                      <a:pt x="349933" y="82071"/>
                    </a:cubicBezTo>
                    <a:cubicBezTo>
                      <a:pt x="349933" y="79123"/>
                      <a:pt x="340413" y="79123"/>
                      <a:pt x="335652" y="79694"/>
                    </a:cubicBezTo>
                    <a:cubicBezTo>
                      <a:pt x="330892" y="80264"/>
                      <a:pt x="326798" y="68474"/>
                      <a:pt x="322037" y="68474"/>
                    </a:cubicBezTo>
                    <a:cubicBezTo>
                      <a:pt x="317690" y="68723"/>
                      <a:pt x="313861" y="65640"/>
                      <a:pt x="313183" y="61343"/>
                    </a:cubicBezTo>
                    <a:cubicBezTo>
                      <a:pt x="313183" y="57825"/>
                      <a:pt x="301948" y="55448"/>
                      <a:pt x="296046" y="56019"/>
                    </a:cubicBezTo>
                    <a:cubicBezTo>
                      <a:pt x="290143" y="56589"/>
                      <a:pt x="288905" y="51360"/>
                      <a:pt x="286525" y="51360"/>
                    </a:cubicBezTo>
                    <a:cubicBezTo>
                      <a:pt x="281060" y="50593"/>
                      <a:pt x="275917" y="48322"/>
                      <a:pt x="271672" y="44800"/>
                    </a:cubicBezTo>
                    <a:cubicBezTo>
                      <a:pt x="268721" y="41281"/>
                      <a:pt x="251583" y="40046"/>
                      <a:pt x="248632" y="44229"/>
                    </a:cubicBezTo>
                    <a:cubicBezTo>
                      <a:pt x="245681" y="48412"/>
                      <a:pt x="239682" y="45940"/>
                      <a:pt x="234351" y="45940"/>
                    </a:cubicBezTo>
                    <a:cubicBezTo>
                      <a:pt x="229019" y="45940"/>
                      <a:pt x="219593" y="54308"/>
                      <a:pt x="216547" y="58396"/>
                    </a:cubicBezTo>
                    <a:cubicBezTo>
                      <a:pt x="214738" y="60963"/>
                      <a:pt x="206360" y="61534"/>
                      <a:pt x="200076" y="61534"/>
                    </a:cubicBezTo>
                    <a:cubicBezTo>
                      <a:pt x="200552" y="65029"/>
                      <a:pt x="200326" y="68585"/>
                      <a:pt x="199409" y="71992"/>
                    </a:cubicBezTo>
                    <a:cubicBezTo>
                      <a:pt x="196268" y="76651"/>
                      <a:pt x="173322" y="80930"/>
                      <a:pt x="156090" y="81500"/>
                    </a:cubicBezTo>
                    <a:cubicBezTo>
                      <a:pt x="138857" y="82071"/>
                      <a:pt x="137810" y="59632"/>
                      <a:pt x="119434" y="59632"/>
                    </a:cubicBezTo>
                    <a:cubicBezTo>
                      <a:pt x="106517" y="58994"/>
                      <a:pt x="96102" y="48839"/>
                      <a:pt x="95157" y="35957"/>
                    </a:cubicBezTo>
                    <a:cubicBezTo>
                      <a:pt x="87254" y="32914"/>
                      <a:pt x="79733" y="27780"/>
                      <a:pt x="80780" y="25593"/>
                    </a:cubicBezTo>
                    <a:cubicBezTo>
                      <a:pt x="81827" y="23406"/>
                      <a:pt x="86302" y="2679"/>
                      <a:pt x="76876" y="7433"/>
                    </a:cubicBezTo>
                    <a:cubicBezTo>
                      <a:pt x="67451" y="12187"/>
                      <a:pt x="53931" y="27210"/>
                      <a:pt x="36508" y="24833"/>
                    </a:cubicBezTo>
                    <a:cubicBezTo>
                      <a:pt x="19085" y="22456"/>
                      <a:pt x="31748" y="20839"/>
                      <a:pt x="23084" y="16941"/>
                    </a:cubicBezTo>
                    <a:cubicBezTo>
                      <a:pt x="14420" y="13043"/>
                      <a:pt x="19847" y="3440"/>
                      <a:pt x="11183" y="1918"/>
                    </a:cubicBezTo>
                    <a:cubicBezTo>
                      <a:pt x="2519" y="397"/>
                      <a:pt x="8803" y="12187"/>
                      <a:pt x="4042" y="12187"/>
                    </a:cubicBezTo>
                    <a:cubicBezTo>
                      <a:pt x="-718" y="12187"/>
                      <a:pt x="3280" y="25593"/>
                      <a:pt x="4899" y="28731"/>
                    </a:cubicBezTo>
                    <a:cubicBezTo>
                      <a:pt x="6517" y="31869"/>
                      <a:pt x="1662" y="49268"/>
                      <a:pt x="4899" y="50029"/>
                    </a:cubicBezTo>
                    <a:cubicBezTo>
                      <a:pt x="9752" y="54118"/>
                      <a:pt x="13102" y="59705"/>
                      <a:pt x="14420" y="65907"/>
                    </a:cubicBezTo>
                    <a:cubicBezTo>
                      <a:pt x="13658" y="68284"/>
                      <a:pt x="21561" y="76176"/>
                      <a:pt x="21561" y="81691"/>
                    </a:cubicBezTo>
                    <a:cubicBezTo>
                      <a:pt x="22460" y="87536"/>
                      <a:pt x="26835" y="92244"/>
                      <a:pt x="32605" y="93576"/>
                    </a:cubicBezTo>
                    <a:cubicBezTo>
                      <a:pt x="36603" y="93576"/>
                      <a:pt x="42126" y="95953"/>
                      <a:pt x="40507" y="100612"/>
                    </a:cubicBezTo>
                    <a:cubicBezTo>
                      <a:pt x="38888" y="105271"/>
                      <a:pt x="42887" y="112497"/>
                      <a:pt x="38222" y="112497"/>
                    </a:cubicBezTo>
                    <a:cubicBezTo>
                      <a:pt x="33557" y="112497"/>
                      <a:pt x="34223" y="125998"/>
                      <a:pt x="30319" y="128280"/>
                    </a:cubicBezTo>
                    <a:cubicBezTo>
                      <a:pt x="26416" y="130562"/>
                      <a:pt x="29463" y="144919"/>
                      <a:pt x="32605" y="146535"/>
                    </a:cubicBezTo>
                    <a:cubicBezTo>
                      <a:pt x="35746" y="148152"/>
                      <a:pt x="42887" y="152050"/>
                      <a:pt x="42126" y="157565"/>
                    </a:cubicBezTo>
                    <a:cubicBezTo>
                      <a:pt x="41364" y="163079"/>
                      <a:pt x="58787" y="171732"/>
                      <a:pt x="64309" y="172587"/>
                    </a:cubicBezTo>
                    <a:cubicBezTo>
                      <a:pt x="69831" y="173443"/>
                      <a:pt x="70593" y="181240"/>
                      <a:pt x="73830" y="184377"/>
                    </a:cubicBezTo>
                    <a:cubicBezTo>
                      <a:pt x="77067" y="187515"/>
                      <a:pt x="71545" y="193885"/>
                      <a:pt x="72306" y="197879"/>
                    </a:cubicBezTo>
                    <a:cubicBezTo>
                      <a:pt x="73068" y="201872"/>
                      <a:pt x="80209" y="205010"/>
                      <a:pt x="79447" y="211285"/>
                    </a:cubicBezTo>
                    <a:cubicBezTo>
                      <a:pt x="78971" y="215088"/>
                      <a:pt x="85350" y="221459"/>
                      <a:pt x="90777" y="227068"/>
                    </a:cubicBezTo>
                    <a:cubicBezTo>
                      <a:pt x="92340" y="226531"/>
                      <a:pt x="93979" y="226242"/>
                      <a:pt x="95632" y="226213"/>
                    </a:cubicBezTo>
                    <a:cubicBezTo>
                      <a:pt x="100964" y="226213"/>
                      <a:pt x="100678" y="220318"/>
                      <a:pt x="105153" y="223836"/>
                    </a:cubicBezTo>
                    <a:cubicBezTo>
                      <a:pt x="109628" y="227353"/>
                      <a:pt x="114674" y="223836"/>
                      <a:pt x="119054" y="223265"/>
                    </a:cubicBezTo>
                    <a:cubicBezTo>
                      <a:pt x="123433" y="222695"/>
                      <a:pt x="134477" y="244278"/>
                      <a:pt x="139523" y="254546"/>
                    </a:cubicBezTo>
                    <a:cubicBezTo>
                      <a:pt x="144569" y="264815"/>
                      <a:pt x="144284" y="268523"/>
                      <a:pt x="151044" y="272897"/>
                    </a:cubicBezTo>
                    <a:cubicBezTo>
                      <a:pt x="157803" y="277271"/>
                      <a:pt x="165611" y="274989"/>
                      <a:pt x="175417" y="285067"/>
                    </a:cubicBezTo>
                    <a:cubicBezTo>
                      <a:pt x="185223" y="295146"/>
                      <a:pt x="210358" y="301992"/>
                      <a:pt x="221021" y="302562"/>
                    </a:cubicBezTo>
                    <a:cubicBezTo>
                      <a:pt x="231685" y="303132"/>
                      <a:pt x="240063" y="290962"/>
                      <a:pt x="253297" y="293624"/>
                    </a:cubicBezTo>
                    <a:cubicBezTo>
                      <a:pt x="266531" y="296287"/>
                      <a:pt x="263675" y="313781"/>
                      <a:pt x="268721" y="319962"/>
                    </a:cubicBezTo>
                    <a:cubicBezTo>
                      <a:pt x="273767" y="326142"/>
                      <a:pt x="329178" y="330325"/>
                      <a:pt x="338604" y="332988"/>
                    </a:cubicBezTo>
                    <a:cubicBezTo>
                      <a:pt x="345546" y="334237"/>
                      <a:pt x="352590" y="334842"/>
                      <a:pt x="359645" y="334794"/>
                    </a:cubicBezTo>
                    <a:cubicBezTo>
                      <a:pt x="359645" y="332797"/>
                      <a:pt x="359645" y="331086"/>
                      <a:pt x="359073" y="329850"/>
                    </a:cubicBezTo>
                    <a:cubicBezTo>
                      <a:pt x="358938" y="321128"/>
                      <a:pt x="363877" y="313119"/>
                      <a:pt x="371736" y="309313"/>
                    </a:cubicBezTo>
                    <a:cubicBezTo>
                      <a:pt x="377418" y="306386"/>
                      <a:pt x="383575" y="304486"/>
                      <a:pt x="389921" y="303703"/>
                    </a:cubicBezTo>
                    <a:cubicBezTo>
                      <a:pt x="395729" y="303418"/>
                      <a:pt x="389350" y="290772"/>
                      <a:pt x="384684" y="289251"/>
                    </a:cubicBezTo>
                    <a:close/>
                  </a:path>
                </a:pathLst>
              </a:custGeom>
              <a:solidFill>
                <a:srgbClr val="BED4D2"/>
              </a:solidFill>
              <a:ln w="9525" cap="flat" cmpd="sng">
                <a:solidFill>
                  <a:srgbClr val="FFFFFF">
                    <a:alpha val="69411"/>
                  </a:srgbClr>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300"/>
                  <a:buFont typeface="Calibri"/>
                  <a:buNone/>
                </a:pPr>
                <a:endParaRPr sz="1300" b="1" i="0" u="none" strike="noStrike" cap="none">
                  <a:solidFill>
                    <a:srgbClr val="181717"/>
                  </a:solidFill>
                  <a:latin typeface="Calibri"/>
                  <a:ea typeface="Calibri"/>
                  <a:cs typeface="Calibri"/>
                  <a:sym typeface="Calibri"/>
                </a:endParaRPr>
              </a:p>
            </p:txBody>
          </p:sp>
          <p:sp>
            <p:nvSpPr>
              <p:cNvPr id="394" name="Google Shape;394;p2"/>
              <p:cNvSpPr/>
              <p:nvPr/>
            </p:nvSpPr>
            <p:spPr>
              <a:xfrm>
                <a:off x="14151862" y="4649001"/>
                <a:ext cx="1930662" cy="896778"/>
              </a:xfrm>
              <a:custGeom>
                <a:avLst/>
                <a:gdLst/>
                <a:ahLst/>
                <a:cxnLst/>
                <a:rect l="l" t="t" r="r" b="b"/>
                <a:pathLst>
                  <a:path w="818790" h="380320" extrusionOk="0">
                    <a:moveTo>
                      <a:pt x="812968" y="157089"/>
                    </a:moveTo>
                    <a:cubicBezTo>
                      <a:pt x="812302" y="152905"/>
                      <a:pt x="808779" y="154712"/>
                      <a:pt x="805827" y="156423"/>
                    </a:cubicBezTo>
                    <a:cubicBezTo>
                      <a:pt x="800710" y="158347"/>
                      <a:pt x="795300" y="159376"/>
                      <a:pt x="789833" y="159466"/>
                    </a:cubicBezTo>
                    <a:cubicBezTo>
                      <a:pt x="786215" y="159466"/>
                      <a:pt x="779741" y="154712"/>
                      <a:pt x="779741" y="151099"/>
                    </a:cubicBezTo>
                    <a:cubicBezTo>
                      <a:pt x="779741" y="147486"/>
                      <a:pt x="778979" y="143587"/>
                      <a:pt x="775456" y="143587"/>
                    </a:cubicBezTo>
                    <a:cubicBezTo>
                      <a:pt x="771933" y="143587"/>
                      <a:pt x="766506" y="141781"/>
                      <a:pt x="762984" y="133414"/>
                    </a:cubicBezTo>
                    <a:cubicBezTo>
                      <a:pt x="759461" y="125047"/>
                      <a:pt x="754130" y="124952"/>
                      <a:pt x="750131" y="122765"/>
                    </a:cubicBezTo>
                    <a:cubicBezTo>
                      <a:pt x="746132" y="120578"/>
                      <a:pt x="734993" y="126758"/>
                      <a:pt x="730137" y="128470"/>
                    </a:cubicBezTo>
                    <a:cubicBezTo>
                      <a:pt x="725281" y="130181"/>
                      <a:pt x="716808" y="126758"/>
                      <a:pt x="710524" y="125427"/>
                    </a:cubicBezTo>
                    <a:cubicBezTo>
                      <a:pt x="704241" y="124096"/>
                      <a:pt x="701003" y="112971"/>
                      <a:pt x="695005" y="114303"/>
                    </a:cubicBezTo>
                    <a:cubicBezTo>
                      <a:pt x="689007" y="115634"/>
                      <a:pt x="687864" y="127138"/>
                      <a:pt x="683390" y="127138"/>
                    </a:cubicBezTo>
                    <a:cubicBezTo>
                      <a:pt x="678915" y="127138"/>
                      <a:pt x="671013" y="104129"/>
                      <a:pt x="662539" y="91198"/>
                    </a:cubicBezTo>
                    <a:cubicBezTo>
                      <a:pt x="654066" y="78267"/>
                      <a:pt x="639023" y="52595"/>
                      <a:pt x="625694" y="47746"/>
                    </a:cubicBezTo>
                    <a:cubicBezTo>
                      <a:pt x="612364" y="42897"/>
                      <a:pt x="616173" y="36147"/>
                      <a:pt x="619886" y="32629"/>
                    </a:cubicBezTo>
                    <a:cubicBezTo>
                      <a:pt x="623599" y="29111"/>
                      <a:pt x="611889" y="28160"/>
                      <a:pt x="606557" y="31298"/>
                    </a:cubicBezTo>
                    <a:cubicBezTo>
                      <a:pt x="601014" y="35541"/>
                      <a:pt x="594890" y="38967"/>
                      <a:pt x="588372" y="41471"/>
                    </a:cubicBezTo>
                    <a:cubicBezTo>
                      <a:pt x="582088" y="42802"/>
                      <a:pt x="573234" y="52595"/>
                      <a:pt x="566569" y="50409"/>
                    </a:cubicBezTo>
                    <a:cubicBezTo>
                      <a:pt x="559905" y="48222"/>
                      <a:pt x="557049" y="58776"/>
                      <a:pt x="551431" y="53927"/>
                    </a:cubicBezTo>
                    <a:cubicBezTo>
                      <a:pt x="545814" y="49078"/>
                      <a:pt x="558572" y="45464"/>
                      <a:pt x="558572" y="41091"/>
                    </a:cubicBezTo>
                    <a:cubicBezTo>
                      <a:pt x="558572" y="36717"/>
                      <a:pt x="550098" y="42422"/>
                      <a:pt x="547909" y="39760"/>
                    </a:cubicBezTo>
                    <a:cubicBezTo>
                      <a:pt x="545719" y="37097"/>
                      <a:pt x="538388" y="34435"/>
                      <a:pt x="538388" y="38429"/>
                    </a:cubicBezTo>
                    <a:cubicBezTo>
                      <a:pt x="538388" y="42422"/>
                      <a:pt x="532580" y="40140"/>
                      <a:pt x="532580" y="37097"/>
                    </a:cubicBezTo>
                    <a:cubicBezTo>
                      <a:pt x="532580" y="34055"/>
                      <a:pt x="528581" y="28160"/>
                      <a:pt x="525059" y="32153"/>
                    </a:cubicBezTo>
                    <a:cubicBezTo>
                      <a:pt x="521536" y="36147"/>
                      <a:pt x="509444" y="38429"/>
                      <a:pt x="506779" y="35291"/>
                    </a:cubicBezTo>
                    <a:cubicBezTo>
                      <a:pt x="504113" y="32153"/>
                      <a:pt x="508588" y="30822"/>
                      <a:pt x="509064" y="26829"/>
                    </a:cubicBezTo>
                    <a:cubicBezTo>
                      <a:pt x="509540" y="22835"/>
                      <a:pt x="504589" y="17321"/>
                      <a:pt x="505446" y="12662"/>
                    </a:cubicBezTo>
                    <a:cubicBezTo>
                      <a:pt x="506303" y="8003"/>
                      <a:pt x="497067" y="3154"/>
                      <a:pt x="492593" y="4675"/>
                    </a:cubicBezTo>
                    <a:cubicBezTo>
                      <a:pt x="487328" y="5911"/>
                      <a:pt x="481791" y="5131"/>
                      <a:pt x="477074" y="2488"/>
                    </a:cubicBezTo>
                    <a:cubicBezTo>
                      <a:pt x="472123" y="206"/>
                      <a:pt x="453081" y="3819"/>
                      <a:pt x="452129" y="8193"/>
                    </a:cubicBezTo>
                    <a:cubicBezTo>
                      <a:pt x="451177" y="12567"/>
                      <a:pt x="427280" y="16180"/>
                      <a:pt x="422805" y="17701"/>
                    </a:cubicBezTo>
                    <a:cubicBezTo>
                      <a:pt x="413414" y="20111"/>
                      <a:pt x="403872" y="21889"/>
                      <a:pt x="394243" y="23026"/>
                    </a:cubicBezTo>
                    <a:cubicBezTo>
                      <a:pt x="388054" y="23881"/>
                      <a:pt x="381866" y="29206"/>
                      <a:pt x="373868" y="29206"/>
                    </a:cubicBezTo>
                    <a:cubicBezTo>
                      <a:pt x="363401" y="28624"/>
                      <a:pt x="352963" y="30787"/>
                      <a:pt x="343592" y="35481"/>
                    </a:cubicBezTo>
                    <a:cubicBezTo>
                      <a:pt x="336547" y="40806"/>
                      <a:pt x="324550" y="36337"/>
                      <a:pt x="319599" y="38143"/>
                    </a:cubicBezTo>
                    <a:cubicBezTo>
                      <a:pt x="314649" y="39950"/>
                      <a:pt x="305413" y="37193"/>
                      <a:pt x="302748" y="38999"/>
                    </a:cubicBezTo>
                    <a:cubicBezTo>
                      <a:pt x="300082" y="40806"/>
                      <a:pt x="300939" y="51455"/>
                      <a:pt x="303604" y="55828"/>
                    </a:cubicBezTo>
                    <a:cubicBezTo>
                      <a:pt x="306270" y="60202"/>
                      <a:pt x="320456" y="62103"/>
                      <a:pt x="321408" y="64766"/>
                    </a:cubicBezTo>
                    <a:cubicBezTo>
                      <a:pt x="322360" y="67428"/>
                      <a:pt x="307127" y="67428"/>
                      <a:pt x="300082" y="68284"/>
                    </a:cubicBezTo>
                    <a:cubicBezTo>
                      <a:pt x="293036" y="69139"/>
                      <a:pt x="294750" y="77792"/>
                      <a:pt x="296464" y="82451"/>
                    </a:cubicBezTo>
                    <a:cubicBezTo>
                      <a:pt x="298177" y="87110"/>
                      <a:pt x="289418" y="91388"/>
                      <a:pt x="284087" y="93100"/>
                    </a:cubicBezTo>
                    <a:cubicBezTo>
                      <a:pt x="278755" y="94811"/>
                      <a:pt x="284087" y="103844"/>
                      <a:pt x="289418" y="103844"/>
                    </a:cubicBezTo>
                    <a:cubicBezTo>
                      <a:pt x="294750" y="103844"/>
                      <a:pt x="298939" y="108217"/>
                      <a:pt x="303604" y="108217"/>
                    </a:cubicBezTo>
                    <a:cubicBezTo>
                      <a:pt x="308270" y="108217"/>
                      <a:pt x="308936" y="117155"/>
                      <a:pt x="308936" y="122479"/>
                    </a:cubicBezTo>
                    <a:cubicBezTo>
                      <a:pt x="308936" y="127804"/>
                      <a:pt x="303604" y="129515"/>
                      <a:pt x="296464" y="129515"/>
                    </a:cubicBezTo>
                    <a:cubicBezTo>
                      <a:pt x="289323" y="129515"/>
                      <a:pt x="285801" y="124191"/>
                      <a:pt x="281421" y="123335"/>
                    </a:cubicBezTo>
                    <a:cubicBezTo>
                      <a:pt x="277042" y="122479"/>
                      <a:pt x="277803" y="131322"/>
                      <a:pt x="274280" y="132843"/>
                    </a:cubicBezTo>
                    <a:cubicBezTo>
                      <a:pt x="270758" y="134364"/>
                      <a:pt x="269806" y="126568"/>
                      <a:pt x="264760" y="126568"/>
                    </a:cubicBezTo>
                    <a:cubicBezTo>
                      <a:pt x="259714" y="126568"/>
                      <a:pt x="253239" y="125712"/>
                      <a:pt x="251430" y="120388"/>
                    </a:cubicBezTo>
                    <a:cubicBezTo>
                      <a:pt x="249622" y="115063"/>
                      <a:pt x="237244" y="114112"/>
                      <a:pt x="231913" y="119532"/>
                    </a:cubicBezTo>
                    <a:cubicBezTo>
                      <a:pt x="226581" y="124952"/>
                      <a:pt x="224772" y="122194"/>
                      <a:pt x="220393" y="118581"/>
                    </a:cubicBezTo>
                    <a:cubicBezTo>
                      <a:pt x="216013" y="114968"/>
                      <a:pt x="202589" y="120388"/>
                      <a:pt x="200780" y="124856"/>
                    </a:cubicBezTo>
                    <a:cubicBezTo>
                      <a:pt x="198971" y="129325"/>
                      <a:pt x="189260" y="131037"/>
                      <a:pt x="181738" y="126568"/>
                    </a:cubicBezTo>
                    <a:cubicBezTo>
                      <a:pt x="174217" y="122099"/>
                      <a:pt x="170218" y="120388"/>
                      <a:pt x="170218" y="126568"/>
                    </a:cubicBezTo>
                    <a:cubicBezTo>
                      <a:pt x="170218" y="132748"/>
                      <a:pt x="164886" y="127424"/>
                      <a:pt x="164886" y="123906"/>
                    </a:cubicBezTo>
                    <a:cubicBezTo>
                      <a:pt x="164886" y="120388"/>
                      <a:pt x="153271" y="113257"/>
                      <a:pt x="147939" y="109739"/>
                    </a:cubicBezTo>
                    <a:cubicBezTo>
                      <a:pt x="142607" y="106221"/>
                      <a:pt x="125756" y="106221"/>
                      <a:pt x="124899" y="102608"/>
                    </a:cubicBezTo>
                    <a:cubicBezTo>
                      <a:pt x="124042" y="98995"/>
                      <a:pt x="113283" y="96427"/>
                      <a:pt x="110618" y="102608"/>
                    </a:cubicBezTo>
                    <a:cubicBezTo>
                      <a:pt x="107952" y="108788"/>
                      <a:pt x="103572" y="104414"/>
                      <a:pt x="99954" y="102608"/>
                    </a:cubicBezTo>
                    <a:cubicBezTo>
                      <a:pt x="96336" y="100801"/>
                      <a:pt x="88434" y="105270"/>
                      <a:pt x="84816" y="107076"/>
                    </a:cubicBezTo>
                    <a:cubicBezTo>
                      <a:pt x="78330" y="111487"/>
                      <a:pt x="71108" y="114707"/>
                      <a:pt x="63490" y="116584"/>
                    </a:cubicBezTo>
                    <a:cubicBezTo>
                      <a:pt x="57301" y="116584"/>
                      <a:pt x="60824" y="124571"/>
                      <a:pt x="52826" y="126093"/>
                    </a:cubicBezTo>
                    <a:cubicBezTo>
                      <a:pt x="44829" y="127614"/>
                      <a:pt x="46638" y="133224"/>
                      <a:pt x="47494" y="136741"/>
                    </a:cubicBezTo>
                    <a:cubicBezTo>
                      <a:pt x="48351" y="140259"/>
                      <a:pt x="52826" y="146249"/>
                      <a:pt x="45781" y="149197"/>
                    </a:cubicBezTo>
                    <a:cubicBezTo>
                      <a:pt x="38735" y="152144"/>
                      <a:pt x="36260" y="140355"/>
                      <a:pt x="29786" y="135886"/>
                    </a:cubicBezTo>
                    <a:cubicBezTo>
                      <a:pt x="23312" y="131417"/>
                      <a:pt x="18170" y="136741"/>
                      <a:pt x="18170" y="143017"/>
                    </a:cubicBezTo>
                    <a:cubicBezTo>
                      <a:pt x="18170" y="149292"/>
                      <a:pt x="11125" y="149197"/>
                      <a:pt x="7507" y="155377"/>
                    </a:cubicBezTo>
                    <a:cubicBezTo>
                      <a:pt x="3889" y="161557"/>
                      <a:pt x="13791" y="162508"/>
                      <a:pt x="13791" y="164885"/>
                    </a:cubicBezTo>
                    <a:cubicBezTo>
                      <a:pt x="13791" y="167262"/>
                      <a:pt x="8459" y="170210"/>
                      <a:pt x="6650" y="171065"/>
                    </a:cubicBezTo>
                    <a:cubicBezTo>
                      <a:pt x="4841" y="171921"/>
                      <a:pt x="462" y="180573"/>
                      <a:pt x="2175" y="183521"/>
                    </a:cubicBezTo>
                    <a:cubicBezTo>
                      <a:pt x="3889" y="186468"/>
                      <a:pt x="14648" y="185327"/>
                      <a:pt x="13791" y="191508"/>
                    </a:cubicBezTo>
                    <a:cubicBezTo>
                      <a:pt x="12934" y="197688"/>
                      <a:pt x="11982" y="203963"/>
                      <a:pt x="17313" y="202157"/>
                    </a:cubicBezTo>
                    <a:cubicBezTo>
                      <a:pt x="21952" y="201020"/>
                      <a:pt x="26758" y="200730"/>
                      <a:pt x="31499" y="201301"/>
                    </a:cubicBezTo>
                    <a:cubicBezTo>
                      <a:pt x="35118" y="201301"/>
                      <a:pt x="37783" y="208337"/>
                      <a:pt x="43972" y="215468"/>
                    </a:cubicBezTo>
                    <a:cubicBezTo>
                      <a:pt x="50160" y="222599"/>
                      <a:pt x="52826" y="226117"/>
                      <a:pt x="46638" y="227923"/>
                    </a:cubicBezTo>
                    <a:cubicBezTo>
                      <a:pt x="40449" y="229730"/>
                      <a:pt x="43115" y="233248"/>
                      <a:pt x="51112" y="236766"/>
                    </a:cubicBezTo>
                    <a:cubicBezTo>
                      <a:pt x="53380" y="237874"/>
                      <a:pt x="55547" y="239179"/>
                      <a:pt x="57587" y="240664"/>
                    </a:cubicBezTo>
                    <a:cubicBezTo>
                      <a:pt x="58824" y="239808"/>
                      <a:pt x="60062" y="238953"/>
                      <a:pt x="61204" y="238002"/>
                    </a:cubicBezTo>
                    <a:cubicBezTo>
                      <a:pt x="72526" y="227474"/>
                      <a:pt x="87936" y="222495"/>
                      <a:pt x="103287" y="224406"/>
                    </a:cubicBezTo>
                    <a:cubicBezTo>
                      <a:pt x="116901" y="227923"/>
                      <a:pt x="128136" y="222028"/>
                      <a:pt x="134039" y="230300"/>
                    </a:cubicBezTo>
                    <a:cubicBezTo>
                      <a:pt x="139942" y="238572"/>
                      <a:pt x="134039" y="253975"/>
                      <a:pt x="136419" y="259870"/>
                    </a:cubicBezTo>
                    <a:cubicBezTo>
                      <a:pt x="138799" y="265765"/>
                      <a:pt x="125756" y="266431"/>
                      <a:pt x="116901" y="265195"/>
                    </a:cubicBezTo>
                    <a:cubicBezTo>
                      <a:pt x="108047" y="263959"/>
                      <a:pt x="89577" y="268713"/>
                      <a:pt x="91957" y="274037"/>
                    </a:cubicBezTo>
                    <a:cubicBezTo>
                      <a:pt x="94337" y="279362"/>
                      <a:pt x="100906" y="291817"/>
                      <a:pt x="89005" y="285352"/>
                    </a:cubicBezTo>
                    <a:cubicBezTo>
                      <a:pt x="77104" y="278886"/>
                      <a:pt x="72439" y="291817"/>
                      <a:pt x="78913" y="291817"/>
                    </a:cubicBezTo>
                    <a:cubicBezTo>
                      <a:pt x="85387" y="291817"/>
                      <a:pt x="94337" y="299519"/>
                      <a:pt x="94337" y="304843"/>
                    </a:cubicBezTo>
                    <a:cubicBezTo>
                      <a:pt x="94337" y="310168"/>
                      <a:pt x="94908" y="322053"/>
                      <a:pt x="100906" y="320246"/>
                    </a:cubicBezTo>
                    <a:cubicBezTo>
                      <a:pt x="106904" y="318440"/>
                      <a:pt x="106809" y="329089"/>
                      <a:pt x="115092" y="328518"/>
                    </a:cubicBezTo>
                    <a:cubicBezTo>
                      <a:pt x="123375" y="327948"/>
                      <a:pt x="131087" y="330895"/>
                      <a:pt x="124613" y="338597"/>
                    </a:cubicBezTo>
                    <a:cubicBezTo>
                      <a:pt x="118139" y="346298"/>
                      <a:pt x="128707" y="367596"/>
                      <a:pt x="131087" y="362842"/>
                    </a:cubicBezTo>
                    <a:cubicBezTo>
                      <a:pt x="132611" y="359895"/>
                      <a:pt x="131087" y="353334"/>
                      <a:pt x="133563" y="349341"/>
                    </a:cubicBezTo>
                    <a:cubicBezTo>
                      <a:pt x="128993" y="338407"/>
                      <a:pt x="148605" y="338407"/>
                      <a:pt x="154318" y="338407"/>
                    </a:cubicBezTo>
                    <a:cubicBezTo>
                      <a:pt x="160031" y="338407"/>
                      <a:pt x="171741" y="347915"/>
                      <a:pt x="178787" y="357423"/>
                    </a:cubicBezTo>
                    <a:cubicBezTo>
                      <a:pt x="185832" y="366931"/>
                      <a:pt x="193068" y="360560"/>
                      <a:pt x="193068" y="360560"/>
                    </a:cubicBezTo>
                    <a:lnTo>
                      <a:pt x="195448" y="272136"/>
                    </a:lnTo>
                    <a:lnTo>
                      <a:pt x="246099" y="258634"/>
                    </a:lnTo>
                    <a:cubicBezTo>
                      <a:pt x="246515" y="257422"/>
                      <a:pt x="247091" y="256271"/>
                      <a:pt x="247813" y="255211"/>
                    </a:cubicBezTo>
                    <a:cubicBezTo>
                      <a:pt x="254382" y="245703"/>
                      <a:pt x="263141" y="253595"/>
                      <a:pt x="266188" y="255877"/>
                    </a:cubicBezTo>
                    <a:cubicBezTo>
                      <a:pt x="269234" y="258159"/>
                      <a:pt x="267330" y="245798"/>
                      <a:pt x="274471" y="246369"/>
                    </a:cubicBezTo>
                    <a:cubicBezTo>
                      <a:pt x="281611" y="246939"/>
                      <a:pt x="273899" y="258159"/>
                      <a:pt x="279231" y="258159"/>
                    </a:cubicBezTo>
                    <a:cubicBezTo>
                      <a:pt x="284563" y="258159"/>
                      <a:pt x="292846" y="272896"/>
                      <a:pt x="289894" y="284496"/>
                    </a:cubicBezTo>
                    <a:cubicBezTo>
                      <a:pt x="298831" y="291880"/>
                      <a:pt x="306712" y="300454"/>
                      <a:pt x="313316" y="309978"/>
                    </a:cubicBezTo>
                    <a:cubicBezTo>
                      <a:pt x="314934" y="314732"/>
                      <a:pt x="335499" y="306840"/>
                      <a:pt x="339403" y="308456"/>
                    </a:cubicBezTo>
                    <a:cubicBezTo>
                      <a:pt x="352818" y="309752"/>
                      <a:pt x="366297" y="310260"/>
                      <a:pt x="379771" y="309978"/>
                    </a:cubicBezTo>
                    <a:cubicBezTo>
                      <a:pt x="385293" y="309978"/>
                      <a:pt x="389292" y="320246"/>
                      <a:pt x="395671" y="321863"/>
                    </a:cubicBezTo>
                    <a:cubicBezTo>
                      <a:pt x="402050" y="323479"/>
                      <a:pt x="399574" y="333748"/>
                      <a:pt x="400336" y="340879"/>
                    </a:cubicBezTo>
                    <a:cubicBezTo>
                      <a:pt x="401098" y="348010"/>
                      <a:pt x="410714" y="355141"/>
                      <a:pt x="411475" y="361511"/>
                    </a:cubicBezTo>
                    <a:cubicBezTo>
                      <a:pt x="412237" y="367881"/>
                      <a:pt x="422520" y="364649"/>
                      <a:pt x="428898" y="366265"/>
                    </a:cubicBezTo>
                    <a:cubicBezTo>
                      <a:pt x="435277" y="367881"/>
                      <a:pt x="444703" y="370163"/>
                      <a:pt x="445465" y="376534"/>
                    </a:cubicBezTo>
                    <a:cubicBezTo>
                      <a:pt x="446226" y="382904"/>
                      <a:pt x="454224" y="378055"/>
                      <a:pt x="454985" y="373301"/>
                    </a:cubicBezTo>
                    <a:cubicBezTo>
                      <a:pt x="455747" y="368547"/>
                      <a:pt x="463649" y="362272"/>
                      <a:pt x="475550" y="357518"/>
                    </a:cubicBezTo>
                    <a:cubicBezTo>
                      <a:pt x="479116" y="355723"/>
                      <a:pt x="483222" y="355317"/>
                      <a:pt x="487070" y="356377"/>
                    </a:cubicBezTo>
                    <a:cubicBezTo>
                      <a:pt x="488185" y="352237"/>
                      <a:pt x="490274" y="348423"/>
                      <a:pt x="493164" y="345252"/>
                    </a:cubicBezTo>
                    <a:cubicBezTo>
                      <a:pt x="497258" y="343541"/>
                      <a:pt x="504970" y="337551"/>
                      <a:pt x="505636" y="331656"/>
                    </a:cubicBezTo>
                    <a:cubicBezTo>
                      <a:pt x="506303" y="325761"/>
                      <a:pt x="522203" y="325761"/>
                      <a:pt x="532866" y="331085"/>
                    </a:cubicBezTo>
                    <a:cubicBezTo>
                      <a:pt x="543529" y="336410"/>
                      <a:pt x="550003" y="336410"/>
                      <a:pt x="550670" y="328138"/>
                    </a:cubicBezTo>
                    <a:cubicBezTo>
                      <a:pt x="551336" y="319866"/>
                      <a:pt x="566665" y="317489"/>
                      <a:pt x="571330" y="319866"/>
                    </a:cubicBezTo>
                    <a:cubicBezTo>
                      <a:pt x="575995" y="322243"/>
                      <a:pt x="590943" y="330515"/>
                      <a:pt x="597988" y="327472"/>
                    </a:cubicBezTo>
                    <a:cubicBezTo>
                      <a:pt x="605034" y="324430"/>
                      <a:pt x="640737" y="328138"/>
                      <a:pt x="649591" y="330515"/>
                    </a:cubicBezTo>
                    <a:cubicBezTo>
                      <a:pt x="658445" y="332892"/>
                      <a:pt x="660826" y="326902"/>
                      <a:pt x="668633" y="335839"/>
                    </a:cubicBezTo>
                    <a:cubicBezTo>
                      <a:pt x="675107" y="343256"/>
                      <a:pt x="678154" y="336600"/>
                      <a:pt x="685390" y="342305"/>
                    </a:cubicBezTo>
                    <a:cubicBezTo>
                      <a:pt x="685390" y="340023"/>
                      <a:pt x="685390" y="337171"/>
                      <a:pt x="685390" y="334128"/>
                    </a:cubicBezTo>
                    <a:cubicBezTo>
                      <a:pt x="685390" y="328423"/>
                      <a:pt x="694339" y="323479"/>
                      <a:pt x="696053" y="319105"/>
                    </a:cubicBezTo>
                    <a:cubicBezTo>
                      <a:pt x="697766" y="314732"/>
                      <a:pt x="688055" y="301325"/>
                      <a:pt x="688055" y="296857"/>
                    </a:cubicBezTo>
                    <a:cubicBezTo>
                      <a:pt x="688055" y="292388"/>
                      <a:pt x="688055" y="281834"/>
                      <a:pt x="683581" y="279552"/>
                    </a:cubicBezTo>
                    <a:cubicBezTo>
                      <a:pt x="679105" y="277270"/>
                      <a:pt x="692054" y="271565"/>
                      <a:pt x="695100" y="271755"/>
                    </a:cubicBezTo>
                    <a:cubicBezTo>
                      <a:pt x="701765" y="271755"/>
                      <a:pt x="711095" y="265195"/>
                      <a:pt x="714142" y="268047"/>
                    </a:cubicBezTo>
                    <a:cubicBezTo>
                      <a:pt x="718309" y="270941"/>
                      <a:pt x="723373" y="272256"/>
                      <a:pt x="728423" y="271755"/>
                    </a:cubicBezTo>
                    <a:cubicBezTo>
                      <a:pt x="734231" y="271755"/>
                      <a:pt x="731756" y="265195"/>
                      <a:pt x="728423" y="262247"/>
                    </a:cubicBezTo>
                    <a:cubicBezTo>
                      <a:pt x="725091" y="259300"/>
                      <a:pt x="738706" y="232773"/>
                      <a:pt x="740800" y="223740"/>
                    </a:cubicBezTo>
                    <a:cubicBezTo>
                      <a:pt x="742895" y="214707"/>
                      <a:pt x="747751" y="222884"/>
                      <a:pt x="754320" y="223740"/>
                    </a:cubicBezTo>
                    <a:cubicBezTo>
                      <a:pt x="760519" y="223549"/>
                      <a:pt x="766719" y="224092"/>
                      <a:pt x="772791" y="225356"/>
                    </a:cubicBezTo>
                    <a:cubicBezTo>
                      <a:pt x="779898" y="226343"/>
                      <a:pt x="787032" y="223742"/>
                      <a:pt x="791832" y="218415"/>
                    </a:cubicBezTo>
                    <a:cubicBezTo>
                      <a:pt x="794688" y="213947"/>
                      <a:pt x="788500" y="212711"/>
                      <a:pt x="788975" y="202442"/>
                    </a:cubicBezTo>
                    <a:cubicBezTo>
                      <a:pt x="789452" y="192173"/>
                      <a:pt x="795545" y="187229"/>
                      <a:pt x="802020" y="187229"/>
                    </a:cubicBezTo>
                    <a:cubicBezTo>
                      <a:pt x="808494" y="187229"/>
                      <a:pt x="810683" y="181144"/>
                      <a:pt x="810683" y="176200"/>
                    </a:cubicBezTo>
                    <a:cubicBezTo>
                      <a:pt x="810683" y="171256"/>
                      <a:pt x="816015" y="168974"/>
                      <a:pt x="817633" y="163364"/>
                    </a:cubicBezTo>
                    <a:cubicBezTo>
                      <a:pt x="815576" y="161696"/>
                      <a:pt x="813972" y="159538"/>
                      <a:pt x="812968" y="157089"/>
                    </a:cubicBezTo>
                    <a:close/>
                    <a:moveTo>
                      <a:pt x="305794" y="244182"/>
                    </a:moveTo>
                    <a:cubicBezTo>
                      <a:pt x="303414" y="247415"/>
                      <a:pt x="279993" y="241330"/>
                      <a:pt x="277993" y="236576"/>
                    </a:cubicBezTo>
                    <a:cubicBezTo>
                      <a:pt x="275994" y="231822"/>
                      <a:pt x="310840" y="236861"/>
                      <a:pt x="305794" y="244182"/>
                    </a:cubicBezTo>
                    <a:close/>
                    <a:moveTo>
                      <a:pt x="642260" y="242090"/>
                    </a:moveTo>
                    <a:cubicBezTo>
                      <a:pt x="625694" y="242090"/>
                      <a:pt x="588944" y="233818"/>
                      <a:pt x="574091" y="249697"/>
                    </a:cubicBezTo>
                    <a:cubicBezTo>
                      <a:pt x="559238" y="265575"/>
                      <a:pt x="569997" y="274037"/>
                      <a:pt x="563427" y="275178"/>
                    </a:cubicBezTo>
                    <a:cubicBezTo>
                      <a:pt x="556858" y="276319"/>
                      <a:pt x="552764" y="250933"/>
                      <a:pt x="561047" y="242661"/>
                    </a:cubicBezTo>
                    <a:cubicBezTo>
                      <a:pt x="569331" y="234389"/>
                      <a:pt x="596084" y="230776"/>
                      <a:pt x="612650" y="234959"/>
                    </a:cubicBezTo>
                    <a:cubicBezTo>
                      <a:pt x="629216" y="239143"/>
                      <a:pt x="658826" y="231441"/>
                      <a:pt x="663015" y="232582"/>
                    </a:cubicBezTo>
                    <a:cubicBezTo>
                      <a:pt x="667204" y="233723"/>
                      <a:pt x="658826" y="241710"/>
                      <a:pt x="642260" y="241710"/>
                    </a:cubicBezTo>
                    <a:close/>
                  </a:path>
                </a:pathLst>
              </a:custGeom>
              <a:solidFill>
                <a:srgbClr val="BED4D2"/>
              </a:solidFill>
              <a:ln w="9525" cap="flat" cmpd="sng">
                <a:solidFill>
                  <a:srgbClr val="FFFFFF">
                    <a:alpha val="69411"/>
                  </a:srgbClr>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300"/>
                  <a:buFont typeface="Calibri"/>
                  <a:buNone/>
                </a:pPr>
                <a:endParaRPr sz="1300" b="1" i="0" u="none" strike="noStrike" cap="none">
                  <a:solidFill>
                    <a:srgbClr val="181717"/>
                  </a:solidFill>
                  <a:latin typeface="Calibri"/>
                  <a:ea typeface="Calibri"/>
                  <a:cs typeface="Calibri"/>
                  <a:sym typeface="Calibri"/>
                </a:endParaRPr>
              </a:p>
            </p:txBody>
          </p:sp>
          <p:sp>
            <p:nvSpPr>
              <p:cNvPr id="395" name="Google Shape;395;p2"/>
              <p:cNvSpPr/>
              <p:nvPr/>
            </p:nvSpPr>
            <p:spPr>
              <a:xfrm>
                <a:off x="12885053" y="2426868"/>
                <a:ext cx="8059401" cy="3071459"/>
              </a:xfrm>
              <a:custGeom>
                <a:avLst/>
                <a:gdLst/>
                <a:ahLst/>
                <a:cxnLst/>
                <a:rect l="l" t="t" r="r" b="b"/>
                <a:pathLst>
                  <a:path w="3417973" h="1302598" extrusionOk="0">
                    <a:moveTo>
                      <a:pt x="53673" y="947551"/>
                    </a:moveTo>
                    <a:cubicBezTo>
                      <a:pt x="49145" y="948200"/>
                      <a:pt x="44596" y="946519"/>
                      <a:pt x="41582" y="943082"/>
                    </a:cubicBezTo>
                    <a:cubicBezTo>
                      <a:pt x="39868" y="940610"/>
                      <a:pt x="34346" y="941561"/>
                      <a:pt x="29490" y="941941"/>
                    </a:cubicBezTo>
                    <a:cubicBezTo>
                      <a:pt x="30772" y="942650"/>
                      <a:pt x="31827" y="943704"/>
                      <a:pt x="32537" y="944984"/>
                    </a:cubicBezTo>
                    <a:cubicBezTo>
                      <a:pt x="35203" y="949738"/>
                      <a:pt x="21874" y="950308"/>
                      <a:pt x="26063" y="955918"/>
                    </a:cubicBezTo>
                    <a:cubicBezTo>
                      <a:pt x="30252" y="961528"/>
                      <a:pt x="16542" y="961908"/>
                      <a:pt x="16542" y="955918"/>
                    </a:cubicBezTo>
                    <a:cubicBezTo>
                      <a:pt x="16542" y="949928"/>
                      <a:pt x="2356" y="952971"/>
                      <a:pt x="2928" y="956869"/>
                    </a:cubicBezTo>
                    <a:cubicBezTo>
                      <a:pt x="3113" y="958508"/>
                      <a:pt x="2708" y="960160"/>
                      <a:pt x="1785" y="961528"/>
                    </a:cubicBezTo>
                    <a:lnTo>
                      <a:pt x="11877" y="965236"/>
                    </a:lnTo>
                    <a:cubicBezTo>
                      <a:pt x="29085" y="968051"/>
                      <a:pt x="46571" y="968785"/>
                      <a:pt x="63956" y="967423"/>
                    </a:cubicBezTo>
                    <a:cubicBezTo>
                      <a:pt x="63888" y="963005"/>
                      <a:pt x="64143" y="958588"/>
                      <a:pt x="64717" y="954207"/>
                    </a:cubicBezTo>
                    <a:cubicBezTo>
                      <a:pt x="64718" y="950594"/>
                      <a:pt x="56244" y="946220"/>
                      <a:pt x="53673" y="947551"/>
                    </a:cubicBezTo>
                    <a:close/>
                    <a:moveTo>
                      <a:pt x="911118" y="36112"/>
                    </a:moveTo>
                    <a:cubicBezTo>
                      <a:pt x="933587" y="33735"/>
                      <a:pt x="933016" y="21375"/>
                      <a:pt x="921115" y="18998"/>
                    </a:cubicBezTo>
                    <a:cubicBezTo>
                      <a:pt x="909214" y="16621"/>
                      <a:pt x="907500" y="26033"/>
                      <a:pt x="901597" y="25463"/>
                    </a:cubicBezTo>
                    <a:cubicBezTo>
                      <a:pt x="895695" y="24893"/>
                      <a:pt x="873035" y="29266"/>
                      <a:pt x="877891" y="34401"/>
                    </a:cubicBezTo>
                    <a:cubicBezTo>
                      <a:pt x="882746" y="39535"/>
                      <a:pt x="899788" y="37253"/>
                      <a:pt x="911118" y="36112"/>
                    </a:cubicBezTo>
                    <a:close/>
                    <a:moveTo>
                      <a:pt x="1025368" y="365185"/>
                    </a:moveTo>
                    <a:cubicBezTo>
                      <a:pt x="1033080" y="366326"/>
                      <a:pt x="1053930" y="362237"/>
                      <a:pt x="1056120" y="358054"/>
                    </a:cubicBezTo>
                    <a:cubicBezTo>
                      <a:pt x="1058310" y="353870"/>
                      <a:pt x="1047837" y="349211"/>
                      <a:pt x="1034222" y="349211"/>
                    </a:cubicBezTo>
                    <a:cubicBezTo>
                      <a:pt x="1020608" y="349211"/>
                      <a:pt x="1018799" y="364044"/>
                      <a:pt x="1025463" y="365090"/>
                    </a:cubicBezTo>
                    <a:close/>
                    <a:moveTo>
                      <a:pt x="1463326" y="62734"/>
                    </a:moveTo>
                    <a:cubicBezTo>
                      <a:pt x="1474655" y="67488"/>
                      <a:pt x="1470466" y="70436"/>
                      <a:pt x="1458565" y="70436"/>
                    </a:cubicBezTo>
                    <a:cubicBezTo>
                      <a:pt x="1446664" y="70436"/>
                      <a:pt x="1436572" y="74429"/>
                      <a:pt x="1444379" y="77567"/>
                    </a:cubicBezTo>
                    <a:cubicBezTo>
                      <a:pt x="1450282" y="79944"/>
                      <a:pt x="1449711" y="86409"/>
                      <a:pt x="1462183" y="89357"/>
                    </a:cubicBezTo>
                    <a:cubicBezTo>
                      <a:pt x="1474655" y="92304"/>
                      <a:pt x="1487032" y="82321"/>
                      <a:pt x="1485890" y="75190"/>
                    </a:cubicBezTo>
                    <a:cubicBezTo>
                      <a:pt x="1484747" y="68059"/>
                      <a:pt x="1529114" y="61593"/>
                      <a:pt x="1541015" y="58646"/>
                    </a:cubicBezTo>
                    <a:cubicBezTo>
                      <a:pt x="1552916" y="55699"/>
                      <a:pt x="1533303" y="43243"/>
                      <a:pt x="1546347" y="42102"/>
                    </a:cubicBezTo>
                    <a:cubicBezTo>
                      <a:pt x="1559391" y="40961"/>
                      <a:pt x="1554059" y="34971"/>
                      <a:pt x="1537969" y="32594"/>
                    </a:cubicBezTo>
                    <a:cubicBezTo>
                      <a:pt x="1521879" y="30217"/>
                      <a:pt x="1528448" y="16621"/>
                      <a:pt x="1523211" y="11867"/>
                    </a:cubicBezTo>
                    <a:cubicBezTo>
                      <a:pt x="1517975" y="7113"/>
                      <a:pt x="1514928" y="17762"/>
                      <a:pt x="1494173" y="21945"/>
                    </a:cubicBezTo>
                    <a:cubicBezTo>
                      <a:pt x="1473418" y="26129"/>
                      <a:pt x="1463326" y="31453"/>
                      <a:pt x="1471609" y="35542"/>
                    </a:cubicBezTo>
                    <a:cubicBezTo>
                      <a:pt x="1479892" y="39630"/>
                      <a:pt x="1471609" y="49708"/>
                      <a:pt x="1462754" y="49138"/>
                    </a:cubicBezTo>
                    <a:cubicBezTo>
                      <a:pt x="1453900" y="48567"/>
                      <a:pt x="1452091" y="57980"/>
                      <a:pt x="1463326" y="62639"/>
                    </a:cubicBezTo>
                    <a:close/>
                    <a:moveTo>
                      <a:pt x="1494744" y="79373"/>
                    </a:moveTo>
                    <a:cubicBezTo>
                      <a:pt x="1494744" y="85839"/>
                      <a:pt x="1475703" y="92304"/>
                      <a:pt x="1481129" y="97058"/>
                    </a:cubicBezTo>
                    <a:cubicBezTo>
                      <a:pt x="1486556" y="101812"/>
                      <a:pt x="1489984" y="100006"/>
                      <a:pt x="1495982" y="101242"/>
                    </a:cubicBezTo>
                    <a:cubicBezTo>
                      <a:pt x="1501980" y="102478"/>
                      <a:pt x="1504836" y="117215"/>
                      <a:pt x="1515024" y="114838"/>
                    </a:cubicBezTo>
                    <a:cubicBezTo>
                      <a:pt x="1525211" y="112461"/>
                      <a:pt x="1554725" y="126628"/>
                      <a:pt x="1572148" y="126628"/>
                    </a:cubicBezTo>
                    <a:cubicBezTo>
                      <a:pt x="1589572" y="126628"/>
                      <a:pt x="1591190" y="112461"/>
                      <a:pt x="1585858" y="111891"/>
                    </a:cubicBezTo>
                    <a:cubicBezTo>
                      <a:pt x="1580527" y="111320"/>
                      <a:pt x="1585287" y="103048"/>
                      <a:pt x="1594713" y="89357"/>
                    </a:cubicBezTo>
                    <a:cubicBezTo>
                      <a:pt x="1604138" y="75665"/>
                      <a:pt x="1565103" y="65587"/>
                      <a:pt x="1565103" y="76236"/>
                    </a:cubicBezTo>
                    <a:cubicBezTo>
                      <a:pt x="1565103" y="86885"/>
                      <a:pt x="1553869" y="73954"/>
                      <a:pt x="1550251" y="67393"/>
                    </a:cubicBezTo>
                    <a:cubicBezTo>
                      <a:pt x="1546633" y="60833"/>
                      <a:pt x="1494744" y="72718"/>
                      <a:pt x="1494744" y="79278"/>
                    </a:cubicBezTo>
                    <a:close/>
                    <a:moveTo>
                      <a:pt x="1198456" y="374122"/>
                    </a:moveTo>
                    <a:cubicBezTo>
                      <a:pt x="1207977" y="378876"/>
                      <a:pt x="1215023" y="377070"/>
                      <a:pt x="1213880" y="367657"/>
                    </a:cubicBezTo>
                    <a:cubicBezTo>
                      <a:pt x="1212738" y="358244"/>
                      <a:pt x="1190935" y="370224"/>
                      <a:pt x="1198456" y="373932"/>
                    </a:cubicBezTo>
                    <a:close/>
                    <a:moveTo>
                      <a:pt x="1447902" y="20804"/>
                    </a:moveTo>
                    <a:cubicBezTo>
                      <a:pt x="1450282" y="11962"/>
                      <a:pt x="1410961" y="15860"/>
                      <a:pt x="1421244" y="24417"/>
                    </a:cubicBezTo>
                    <a:cubicBezTo>
                      <a:pt x="1424862" y="27174"/>
                      <a:pt x="1445617" y="29551"/>
                      <a:pt x="1447902" y="20614"/>
                    </a:cubicBezTo>
                    <a:close/>
                    <a:moveTo>
                      <a:pt x="3191925" y="449711"/>
                    </a:moveTo>
                    <a:cubicBezTo>
                      <a:pt x="3203731" y="455606"/>
                      <a:pt x="3210967" y="442580"/>
                      <a:pt x="3220488" y="449045"/>
                    </a:cubicBezTo>
                    <a:cubicBezTo>
                      <a:pt x="3230008" y="455511"/>
                      <a:pt x="3253144" y="446098"/>
                      <a:pt x="3262569" y="444386"/>
                    </a:cubicBezTo>
                    <a:cubicBezTo>
                      <a:pt x="3271996" y="442675"/>
                      <a:pt x="3267330" y="430790"/>
                      <a:pt x="3240672" y="427177"/>
                    </a:cubicBezTo>
                    <a:cubicBezTo>
                      <a:pt x="3214014" y="423564"/>
                      <a:pt x="3179168" y="443341"/>
                      <a:pt x="3191925" y="449711"/>
                    </a:cubicBezTo>
                    <a:close/>
                    <a:moveTo>
                      <a:pt x="1586620" y="162664"/>
                    </a:moveTo>
                    <a:cubicBezTo>
                      <a:pt x="1594903" y="167418"/>
                      <a:pt x="1621562" y="156769"/>
                      <a:pt x="1639365" y="157339"/>
                    </a:cubicBezTo>
                    <a:cubicBezTo>
                      <a:pt x="1657169" y="157910"/>
                      <a:pt x="1706868" y="143743"/>
                      <a:pt x="1708677" y="134235"/>
                    </a:cubicBezTo>
                    <a:cubicBezTo>
                      <a:pt x="1710486" y="124727"/>
                      <a:pt x="1690302" y="125392"/>
                      <a:pt x="1682590" y="117120"/>
                    </a:cubicBezTo>
                    <a:cubicBezTo>
                      <a:pt x="1674878" y="108848"/>
                      <a:pt x="1657741" y="115884"/>
                      <a:pt x="1653551" y="123015"/>
                    </a:cubicBezTo>
                    <a:cubicBezTo>
                      <a:pt x="1649362" y="130146"/>
                      <a:pt x="1644697" y="123586"/>
                      <a:pt x="1655932" y="112366"/>
                    </a:cubicBezTo>
                    <a:cubicBezTo>
                      <a:pt x="1667166" y="101147"/>
                      <a:pt x="1644697" y="92209"/>
                      <a:pt x="1644126" y="99340"/>
                    </a:cubicBezTo>
                    <a:cubicBezTo>
                      <a:pt x="1643555" y="106471"/>
                      <a:pt x="1622799" y="100576"/>
                      <a:pt x="1622799" y="107042"/>
                    </a:cubicBezTo>
                    <a:cubicBezTo>
                      <a:pt x="1622799" y="113507"/>
                      <a:pt x="1615087" y="116550"/>
                      <a:pt x="1615659" y="123015"/>
                    </a:cubicBezTo>
                    <a:cubicBezTo>
                      <a:pt x="1616230" y="129481"/>
                      <a:pt x="1601377" y="119497"/>
                      <a:pt x="1600806" y="134235"/>
                    </a:cubicBezTo>
                    <a:cubicBezTo>
                      <a:pt x="1600235" y="148972"/>
                      <a:pt x="1577861" y="157720"/>
                      <a:pt x="1586620" y="162664"/>
                    </a:cubicBezTo>
                    <a:close/>
                    <a:moveTo>
                      <a:pt x="2351047" y="284557"/>
                    </a:moveTo>
                    <a:cubicBezTo>
                      <a:pt x="2357177" y="287817"/>
                      <a:pt x="2362611" y="292242"/>
                      <a:pt x="2367041" y="297583"/>
                    </a:cubicBezTo>
                    <a:cubicBezTo>
                      <a:pt x="2371707" y="302337"/>
                      <a:pt x="2389511" y="295206"/>
                      <a:pt x="2396652" y="292829"/>
                    </a:cubicBezTo>
                    <a:cubicBezTo>
                      <a:pt x="2403792" y="290452"/>
                      <a:pt x="2404363" y="303478"/>
                      <a:pt x="2415693" y="296442"/>
                    </a:cubicBezTo>
                    <a:cubicBezTo>
                      <a:pt x="2427023" y="289406"/>
                      <a:pt x="2438258" y="292829"/>
                      <a:pt x="2451301" y="292829"/>
                    </a:cubicBezTo>
                    <a:cubicBezTo>
                      <a:pt x="2464345" y="292829"/>
                      <a:pt x="2448921" y="276855"/>
                      <a:pt x="2449492" y="269819"/>
                    </a:cubicBezTo>
                    <a:cubicBezTo>
                      <a:pt x="2450063" y="262783"/>
                      <a:pt x="2464916" y="267442"/>
                      <a:pt x="2460155" y="273337"/>
                    </a:cubicBezTo>
                    <a:cubicBezTo>
                      <a:pt x="2455395" y="279232"/>
                      <a:pt x="2467296" y="292353"/>
                      <a:pt x="2486242" y="291688"/>
                    </a:cubicBezTo>
                    <a:cubicBezTo>
                      <a:pt x="2505189" y="291022"/>
                      <a:pt x="2491003" y="278662"/>
                      <a:pt x="2500428" y="274573"/>
                    </a:cubicBezTo>
                    <a:cubicBezTo>
                      <a:pt x="2509854" y="270485"/>
                      <a:pt x="2508711" y="265636"/>
                      <a:pt x="2495097" y="257364"/>
                    </a:cubicBezTo>
                    <a:cubicBezTo>
                      <a:pt x="2481482" y="249092"/>
                      <a:pt x="2463678" y="254416"/>
                      <a:pt x="2451872" y="249092"/>
                    </a:cubicBezTo>
                    <a:cubicBezTo>
                      <a:pt x="2440067" y="243767"/>
                      <a:pt x="2423976" y="243197"/>
                      <a:pt x="2423310" y="256223"/>
                    </a:cubicBezTo>
                    <a:cubicBezTo>
                      <a:pt x="2422643" y="269249"/>
                      <a:pt x="2397794" y="241961"/>
                      <a:pt x="2385227" y="237872"/>
                    </a:cubicBezTo>
                    <a:cubicBezTo>
                      <a:pt x="2372659" y="233784"/>
                      <a:pt x="2331434" y="274763"/>
                      <a:pt x="2351047" y="284557"/>
                    </a:cubicBezTo>
                    <a:close/>
                    <a:moveTo>
                      <a:pt x="2474817" y="360621"/>
                    </a:moveTo>
                    <a:cubicBezTo>
                      <a:pt x="2485480" y="358244"/>
                      <a:pt x="2467105" y="338752"/>
                      <a:pt x="2448730" y="335805"/>
                    </a:cubicBezTo>
                    <a:cubicBezTo>
                      <a:pt x="2430355" y="332857"/>
                      <a:pt x="2413218" y="347880"/>
                      <a:pt x="2415503" y="351113"/>
                    </a:cubicBezTo>
                    <a:cubicBezTo>
                      <a:pt x="2420930" y="358529"/>
                      <a:pt x="2464154" y="362713"/>
                      <a:pt x="2474912" y="360336"/>
                    </a:cubicBezTo>
                    <a:close/>
                    <a:moveTo>
                      <a:pt x="2427213" y="321543"/>
                    </a:moveTo>
                    <a:cubicBezTo>
                      <a:pt x="2427213" y="312700"/>
                      <a:pt x="2394843" y="324776"/>
                      <a:pt x="2408171" y="329244"/>
                    </a:cubicBezTo>
                    <a:cubicBezTo>
                      <a:pt x="2415598" y="331336"/>
                      <a:pt x="2427499" y="330100"/>
                      <a:pt x="2427499" y="321353"/>
                    </a:cubicBezTo>
                    <a:close/>
                    <a:moveTo>
                      <a:pt x="2530324" y="284271"/>
                    </a:moveTo>
                    <a:cubicBezTo>
                      <a:pt x="2544510" y="285507"/>
                      <a:pt x="2551650" y="299104"/>
                      <a:pt x="2578880" y="300815"/>
                    </a:cubicBezTo>
                    <a:cubicBezTo>
                      <a:pt x="2606110" y="302527"/>
                      <a:pt x="2626484" y="297297"/>
                      <a:pt x="2626484" y="291307"/>
                    </a:cubicBezTo>
                    <a:cubicBezTo>
                      <a:pt x="2626484" y="285317"/>
                      <a:pt x="2601635" y="276475"/>
                      <a:pt x="2593923" y="281229"/>
                    </a:cubicBezTo>
                    <a:cubicBezTo>
                      <a:pt x="2586211" y="285983"/>
                      <a:pt x="2580308" y="273527"/>
                      <a:pt x="2570787" y="276475"/>
                    </a:cubicBezTo>
                    <a:cubicBezTo>
                      <a:pt x="2561266" y="279422"/>
                      <a:pt x="2548318" y="278852"/>
                      <a:pt x="2543558" y="270580"/>
                    </a:cubicBezTo>
                    <a:cubicBezTo>
                      <a:pt x="2538797" y="262308"/>
                      <a:pt x="2523468" y="283321"/>
                      <a:pt x="2530609" y="283986"/>
                    </a:cubicBezTo>
                    <a:close/>
                    <a:moveTo>
                      <a:pt x="550755" y="43718"/>
                    </a:moveTo>
                    <a:cubicBezTo>
                      <a:pt x="564465" y="31263"/>
                      <a:pt x="582174" y="43148"/>
                      <a:pt x="584554" y="37253"/>
                    </a:cubicBezTo>
                    <a:cubicBezTo>
                      <a:pt x="586935" y="31358"/>
                      <a:pt x="559134" y="29551"/>
                      <a:pt x="549042" y="34876"/>
                    </a:cubicBezTo>
                    <a:cubicBezTo>
                      <a:pt x="538950" y="40200"/>
                      <a:pt x="515338" y="35922"/>
                      <a:pt x="518194" y="42577"/>
                    </a:cubicBezTo>
                    <a:cubicBezTo>
                      <a:pt x="526871" y="51871"/>
                      <a:pt x="541448" y="52382"/>
                      <a:pt x="550756" y="43718"/>
                    </a:cubicBezTo>
                    <a:close/>
                    <a:moveTo>
                      <a:pt x="2470152" y="1043962"/>
                    </a:moveTo>
                    <a:cubicBezTo>
                      <a:pt x="2463583" y="1026753"/>
                      <a:pt x="2479673" y="1010209"/>
                      <a:pt x="2467772" y="1001271"/>
                    </a:cubicBezTo>
                    <a:cubicBezTo>
                      <a:pt x="2455871" y="992334"/>
                      <a:pt x="2460631" y="974078"/>
                      <a:pt x="2454728" y="977596"/>
                    </a:cubicBezTo>
                    <a:cubicBezTo>
                      <a:pt x="2448826" y="981114"/>
                      <a:pt x="2454728" y="997183"/>
                      <a:pt x="2445208" y="998324"/>
                    </a:cubicBezTo>
                    <a:cubicBezTo>
                      <a:pt x="2435687" y="999465"/>
                      <a:pt x="2444636" y="1008402"/>
                      <a:pt x="2441114" y="1020287"/>
                    </a:cubicBezTo>
                    <a:cubicBezTo>
                      <a:pt x="2439048" y="1033855"/>
                      <a:pt x="2441313" y="1047727"/>
                      <a:pt x="2447588" y="1059936"/>
                    </a:cubicBezTo>
                    <a:cubicBezTo>
                      <a:pt x="2452348" y="1070490"/>
                      <a:pt x="2441114" y="1127348"/>
                      <a:pt x="2445874" y="1136856"/>
                    </a:cubicBezTo>
                    <a:cubicBezTo>
                      <a:pt x="2450635" y="1146364"/>
                      <a:pt x="2438067" y="1188199"/>
                      <a:pt x="2442256" y="1193048"/>
                    </a:cubicBezTo>
                    <a:cubicBezTo>
                      <a:pt x="2449397" y="1201320"/>
                      <a:pt x="2444636" y="1181829"/>
                      <a:pt x="2455300" y="1180022"/>
                    </a:cubicBezTo>
                    <a:cubicBezTo>
                      <a:pt x="2465963" y="1178216"/>
                      <a:pt x="2465963" y="1191812"/>
                      <a:pt x="2472532" y="1194855"/>
                    </a:cubicBezTo>
                    <a:cubicBezTo>
                      <a:pt x="2479102" y="1197897"/>
                      <a:pt x="2474912" y="1175839"/>
                      <a:pt x="2468914" y="1177075"/>
                    </a:cubicBezTo>
                    <a:cubicBezTo>
                      <a:pt x="2462916" y="1178311"/>
                      <a:pt x="2458251" y="1162908"/>
                      <a:pt x="2455300" y="1153400"/>
                    </a:cubicBezTo>
                    <a:cubicBezTo>
                      <a:pt x="2452348" y="1143892"/>
                      <a:pt x="2461202" y="1132672"/>
                      <a:pt x="2461202" y="1120882"/>
                    </a:cubicBezTo>
                    <a:cubicBezTo>
                      <a:pt x="2461202" y="1109092"/>
                      <a:pt x="2476055" y="1109568"/>
                      <a:pt x="2484909" y="1118505"/>
                    </a:cubicBezTo>
                    <a:cubicBezTo>
                      <a:pt x="2493764" y="1127443"/>
                      <a:pt x="2495001" y="1121453"/>
                      <a:pt x="2491479" y="1114892"/>
                    </a:cubicBezTo>
                    <a:cubicBezTo>
                      <a:pt x="2487956" y="1108332"/>
                      <a:pt x="2476626" y="1060982"/>
                      <a:pt x="2470152" y="1043962"/>
                    </a:cubicBezTo>
                    <a:close/>
                    <a:moveTo>
                      <a:pt x="606452" y="38394"/>
                    </a:moveTo>
                    <a:cubicBezTo>
                      <a:pt x="614735" y="44289"/>
                      <a:pt x="583412" y="42577"/>
                      <a:pt x="579223" y="48472"/>
                    </a:cubicBezTo>
                    <a:cubicBezTo>
                      <a:pt x="575033" y="54367"/>
                      <a:pt x="556849" y="52276"/>
                      <a:pt x="560181" y="59121"/>
                    </a:cubicBezTo>
                    <a:cubicBezTo>
                      <a:pt x="563513" y="65967"/>
                      <a:pt x="593313" y="66823"/>
                      <a:pt x="593313" y="60928"/>
                    </a:cubicBezTo>
                    <a:cubicBezTo>
                      <a:pt x="593313" y="55033"/>
                      <a:pt x="608737" y="60262"/>
                      <a:pt x="609308" y="54938"/>
                    </a:cubicBezTo>
                    <a:cubicBezTo>
                      <a:pt x="609880" y="49613"/>
                      <a:pt x="616449" y="43718"/>
                      <a:pt x="633015" y="42577"/>
                    </a:cubicBezTo>
                    <a:cubicBezTo>
                      <a:pt x="649581" y="41436"/>
                      <a:pt x="649677" y="35446"/>
                      <a:pt x="634253" y="28315"/>
                    </a:cubicBezTo>
                    <a:cubicBezTo>
                      <a:pt x="618829" y="21184"/>
                      <a:pt x="598169" y="32499"/>
                      <a:pt x="606452" y="38394"/>
                    </a:cubicBezTo>
                    <a:close/>
                    <a:moveTo>
                      <a:pt x="581032" y="516552"/>
                    </a:moveTo>
                    <a:cubicBezTo>
                      <a:pt x="597027" y="531385"/>
                      <a:pt x="610641" y="510087"/>
                      <a:pt x="618353" y="508851"/>
                    </a:cubicBezTo>
                    <a:cubicBezTo>
                      <a:pt x="626065" y="507615"/>
                      <a:pt x="613593" y="499343"/>
                      <a:pt x="600549" y="495825"/>
                    </a:cubicBezTo>
                    <a:cubicBezTo>
                      <a:pt x="587506" y="492307"/>
                      <a:pt x="568940" y="505428"/>
                      <a:pt x="581032" y="516552"/>
                    </a:cubicBezTo>
                    <a:close/>
                    <a:moveTo>
                      <a:pt x="3419758" y="617432"/>
                    </a:moveTo>
                    <a:cubicBezTo>
                      <a:pt x="3408628" y="612345"/>
                      <a:pt x="3398552" y="605217"/>
                      <a:pt x="3390053" y="596420"/>
                    </a:cubicBezTo>
                    <a:cubicBezTo>
                      <a:pt x="3385388" y="589669"/>
                      <a:pt x="3362538" y="586341"/>
                      <a:pt x="3362538" y="589954"/>
                    </a:cubicBezTo>
                    <a:cubicBezTo>
                      <a:pt x="3362538" y="593567"/>
                      <a:pt x="3355112" y="589099"/>
                      <a:pt x="3353017" y="585200"/>
                    </a:cubicBezTo>
                    <a:cubicBezTo>
                      <a:pt x="3350923" y="581302"/>
                      <a:pt x="3327216" y="580731"/>
                      <a:pt x="3326930" y="585200"/>
                    </a:cubicBezTo>
                    <a:cubicBezTo>
                      <a:pt x="3326645" y="589669"/>
                      <a:pt x="3332548" y="589669"/>
                      <a:pt x="3336451" y="594708"/>
                    </a:cubicBezTo>
                    <a:cubicBezTo>
                      <a:pt x="3340355" y="599748"/>
                      <a:pt x="3331691" y="602029"/>
                      <a:pt x="3333500" y="607354"/>
                    </a:cubicBezTo>
                    <a:cubicBezTo>
                      <a:pt x="3335309" y="612678"/>
                      <a:pt x="3324645" y="604692"/>
                      <a:pt x="3320742" y="601744"/>
                    </a:cubicBezTo>
                    <a:cubicBezTo>
                      <a:pt x="3316838" y="598797"/>
                      <a:pt x="3318647" y="587292"/>
                      <a:pt x="3319885" y="581302"/>
                    </a:cubicBezTo>
                    <a:cubicBezTo>
                      <a:pt x="3321123" y="575312"/>
                      <a:pt x="3313030" y="576548"/>
                      <a:pt x="3312173" y="570653"/>
                    </a:cubicBezTo>
                    <a:cubicBezTo>
                      <a:pt x="3311316" y="564758"/>
                      <a:pt x="3284658" y="552683"/>
                      <a:pt x="3273328" y="547929"/>
                    </a:cubicBezTo>
                    <a:cubicBezTo>
                      <a:pt x="3261998" y="543175"/>
                      <a:pt x="3247622" y="538991"/>
                      <a:pt x="3243718" y="533096"/>
                    </a:cubicBezTo>
                    <a:cubicBezTo>
                      <a:pt x="3239815" y="527201"/>
                      <a:pt x="3219726" y="526631"/>
                      <a:pt x="3212014" y="518644"/>
                    </a:cubicBezTo>
                    <a:cubicBezTo>
                      <a:pt x="3195351" y="506799"/>
                      <a:pt x="3176207" y="498897"/>
                      <a:pt x="3156031" y="495540"/>
                    </a:cubicBezTo>
                    <a:cubicBezTo>
                      <a:pt x="3141560" y="494684"/>
                      <a:pt x="3144797" y="486697"/>
                      <a:pt x="3137656" y="487838"/>
                    </a:cubicBezTo>
                    <a:cubicBezTo>
                      <a:pt x="3121924" y="488522"/>
                      <a:pt x="3106162" y="487918"/>
                      <a:pt x="3090528" y="486032"/>
                    </a:cubicBezTo>
                    <a:cubicBezTo>
                      <a:pt x="3081007" y="484605"/>
                      <a:pt x="3079008" y="491736"/>
                      <a:pt x="3072153" y="488979"/>
                    </a:cubicBezTo>
                    <a:cubicBezTo>
                      <a:pt x="3065298" y="486222"/>
                      <a:pt x="3030071" y="473671"/>
                      <a:pt x="3025977" y="478330"/>
                    </a:cubicBezTo>
                    <a:cubicBezTo>
                      <a:pt x="3021884" y="482989"/>
                      <a:pt x="3023597" y="489930"/>
                      <a:pt x="3019408" y="491071"/>
                    </a:cubicBezTo>
                    <a:cubicBezTo>
                      <a:pt x="3015219" y="492212"/>
                      <a:pt x="3019408" y="498202"/>
                      <a:pt x="3028929" y="507044"/>
                    </a:cubicBezTo>
                    <a:cubicBezTo>
                      <a:pt x="3038450" y="515887"/>
                      <a:pt x="3032737" y="522733"/>
                      <a:pt x="3023883" y="526631"/>
                    </a:cubicBezTo>
                    <a:cubicBezTo>
                      <a:pt x="3013473" y="528820"/>
                      <a:pt x="3002737" y="524776"/>
                      <a:pt x="2996367" y="516267"/>
                    </a:cubicBezTo>
                    <a:cubicBezTo>
                      <a:pt x="2991893" y="509421"/>
                      <a:pt x="2979802" y="512369"/>
                      <a:pt x="2976755" y="503526"/>
                    </a:cubicBezTo>
                    <a:cubicBezTo>
                      <a:pt x="2973708" y="494684"/>
                      <a:pt x="2980373" y="493163"/>
                      <a:pt x="2986276" y="498202"/>
                    </a:cubicBezTo>
                    <a:cubicBezTo>
                      <a:pt x="2990541" y="501273"/>
                      <a:pt x="2996492" y="500309"/>
                      <a:pt x="2999567" y="496049"/>
                    </a:cubicBezTo>
                    <a:cubicBezTo>
                      <a:pt x="3000315" y="495013"/>
                      <a:pt x="3000846" y="493837"/>
                      <a:pt x="3001128" y="492592"/>
                    </a:cubicBezTo>
                    <a:cubicBezTo>
                      <a:pt x="3001985" y="486032"/>
                      <a:pt x="2985133" y="481658"/>
                      <a:pt x="2975898" y="482228"/>
                    </a:cubicBezTo>
                    <a:cubicBezTo>
                      <a:pt x="2966663" y="482799"/>
                      <a:pt x="2961712" y="495540"/>
                      <a:pt x="2952191" y="501244"/>
                    </a:cubicBezTo>
                    <a:cubicBezTo>
                      <a:pt x="2942670" y="506949"/>
                      <a:pt x="2906015" y="499153"/>
                      <a:pt x="2902111" y="495635"/>
                    </a:cubicBezTo>
                    <a:cubicBezTo>
                      <a:pt x="2898208" y="492117"/>
                      <a:pt x="2846986" y="495635"/>
                      <a:pt x="2841655" y="499153"/>
                    </a:cubicBezTo>
                    <a:cubicBezTo>
                      <a:pt x="2836323" y="502671"/>
                      <a:pt x="2840226" y="516647"/>
                      <a:pt x="2837561" y="518169"/>
                    </a:cubicBezTo>
                    <a:cubicBezTo>
                      <a:pt x="2834895" y="519690"/>
                      <a:pt x="2832229" y="502195"/>
                      <a:pt x="2832229" y="499153"/>
                    </a:cubicBezTo>
                    <a:cubicBezTo>
                      <a:pt x="2832229" y="496110"/>
                      <a:pt x="2825945" y="493543"/>
                      <a:pt x="2816805" y="493543"/>
                    </a:cubicBezTo>
                    <a:cubicBezTo>
                      <a:pt x="2807665" y="493543"/>
                      <a:pt x="2802238" y="493543"/>
                      <a:pt x="2806141" y="489359"/>
                    </a:cubicBezTo>
                    <a:cubicBezTo>
                      <a:pt x="2810045" y="485176"/>
                      <a:pt x="2802524" y="481658"/>
                      <a:pt x="2809664" y="476619"/>
                    </a:cubicBezTo>
                    <a:cubicBezTo>
                      <a:pt x="2816805" y="471579"/>
                      <a:pt x="2796621" y="455986"/>
                      <a:pt x="2777103" y="448095"/>
                    </a:cubicBezTo>
                    <a:cubicBezTo>
                      <a:pt x="2757586" y="440203"/>
                      <a:pt x="2713123" y="444767"/>
                      <a:pt x="2700937" y="448095"/>
                    </a:cubicBezTo>
                    <a:cubicBezTo>
                      <a:pt x="2685486" y="450575"/>
                      <a:pt x="2669822" y="451467"/>
                      <a:pt x="2654190" y="450757"/>
                    </a:cubicBezTo>
                    <a:cubicBezTo>
                      <a:pt x="2642860" y="450757"/>
                      <a:pt x="2652095" y="446288"/>
                      <a:pt x="2648858" y="441249"/>
                    </a:cubicBezTo>
                    <a:cubicBezTo>
                      <a:pt x="2645621" y="436210"/>
                      <a:pt x="2626294" y="429459"/>
                      <a:pt x="2623628" y="433833"/>
                    </a:cubicBezTo>
                    <a:cubicBezTo>
                      <a:pt x="2620962" y="438206"/>
                      <a:pt x="2615916" y="433833"/>
                      <a:pt x="2615916" y="430600"/>
                    </a:cubicBezTo>
                    <a:cubicBezTo>
                      <a:pt x="2615916" y="427367"/>
                      <a:pt x="2597826" y="421092"/>
                      <a:pt x="2590781" y="422328"/>
                    </a:cubicBezTo>
                    <a:cubicBezTo>
                      <a:pt x="2583735" y="423564"/>
                      <a:pt x="2580403" y="415767"/>
                      <a:pt x="2588686" y="415767"/>
                    </a:cubicBezTo>
                    <a:cubicBezTo>
                      <a:pt x="2596969" y="415767"/>
                      <a:pt x="2611155" y="417574"/>
                      <a:pt x="2604967" y="408161"/>
                    </a:cubicBezTo>
                    <a:cubicBezTo>
                      <a:pt x="2598778" y="398748"/>
                      <a:pt x="2545367" y="395705"/>
                      <a:pt x="2540416" y="397512"/>
                    </a:cubicBezTo>
                    <a:cubicBezTo>
                      <a:pt x="2535465" y="399318"/>
                      <a:pt x="2540416" y="406069"/>
                      <a:pt x="2528515" y="417003"/>
                    </a:cubicBezTo>
                    <a:cubicBezTo>
                      <a:pt x="2516614" y="427938"/>
                      <a:pt x="2505665" y="420521"/>
                      <a:pt x="2507188" y="415197"/>
                    </a:cubicBezTo>
                    <a:cubicBezTo>
                      <a:pt x="2508711" y="409872"/>
                      <a:pt x="2522897" y="410823"/>
                      <a:pt x="2522897" y="405689"/>
                    </a:cubicBezTo>
                    <a:cubicBezTo>
                      <a:pt x="2522897" y="400554"/>
                      <a:pt x="2503284" y="403312"/>
                      <a:pt x="2500428" y="398843"/>
                    </a:cubicBezTo>
                    <a:cubicBezTo>
                      <a:pt x="2497572" y="394374"/>
                      <a:pt x="2504522" y="391427"/>
                      <a:pt x="2511663" y="393519"/>
                    </a:cubicBezTo>
                    <a:cubicBezTo>
                      <a:pt x="2518803" y="395610"/>
                      <a:pt x="2530704" y="396751"/>
                      <a:pt x="2531752" y="393519"/>
                    </a:cubicBezTo>
                    <a:cubicBezTo>
                      <a:pt x="2532799" y="390286"/>
                      <a:pt x="2524421" y="389715"/>
                      <a:pt x="2512710" y="387624"/>
                    </a:cubicBezTo>
                    <a:cubicBezTo>
                      <a:pt x="2500999" y="385532"/>
                      <a:pt x="2472152" y="378686"/>
                      <a:pt x="2457013" y="380207"/>
                    </a:cubicBezTo>
                    <a:cubicBezTo>
                      <a:pt x="2441876" y="381729"/>
                      <a:pt x="2435116" y="374598"/>
                      <a:pt x="2426832" y="374027"/>
                    </a:cubicBezTo>
                    <a:cubicBezTo>
                      <a:pt x="2418549" y="373457"/>
                      <a:pt x="2418454" y="378401"/>
                      <a:pt x="2422357" y="383535"/>
                    </a:cubicBezTo>
                    <a:cubicBezTo>
                      <a:pt x="2426261" y="388669"/>
                      <a:pt x="2414360" y="391237"/>
                      <a:pt x="2404553" y="389715"/>
                    </a:cubicBezTo>
                    <a:cubicBezTo>
                      <a:pt x="2394747" y="388194"/>
                      <a:pt x="2380561" y="395040"/>
                      <a:pt x="2386178" y="402171"/>
                    </a:cubicBezTo>
                    <a:cubicBezTo>
                      <a:pt x="2391796" y="409302"/>
                      <a:pt x="2397413" y="400079"/>
                      <a:pt x="2402173" y="402171"/>
                    </a:cubicBezTo>
                    <a:cubicBezTo>
                      <a:pt x="2406934" y="404263"/>
                      <a:pt x="2389796" y="409587"/>
                      <a:pt x="2396842" y="412820"/>
                    </a:cubicBezTo>
                    <a:cubicBezTo>
                      <a:pt x="2403887" y="416053"/>
                      <a:pt x="2402745" y="422898"/>
                      <a:pt x="2403126" y="426416"/>
                    </a:cubicBezTo>
                    <a:cubicBezTo>
                      <a:pt x="2403506" y="429934"/>
                      <a:pt x="2391225" y="431741"/>
                      <a:pt x="2386845" y="426416"/>
                    </a:cubicBezTo>
                    <a:cubicBezTo>
                      <a:pt x="2382465" y="421092"/>
                      <a:pt x="2376086" y="425846"/>
                      <a:pt x="2367803" y="425275"/>
                    </a:cubicBezTo>
                    <a:cubicBezTo>
                      <a:pt x="2359520" y="424705"/>
                      <a:pt x="2353331" y="428508"/>
                      <a:pt x="2362186" y="429744"/>
                    </a:cubicBezTo>
                    <a:cubicBezTo>
                      <a:pt x="2371041" y="430980"/>
                      <a:pt x="2374087" y="436495"/>
                      <a:pt x="2362186" y="437731"/>
                    </a:cubicBezTo>
                    <a:cubicBezTo>
                      <a:pt x="2350285" y="438967"/>
                      <a:pt x="2353331" y="426702"/>
                      <a:pt x="2346191" y="428223"/>
                    </a:cubicBezTo>
                    <a:cubicBezTo>
                      <a:pt x="2339050" y="429744"/>
                      <a:pt x="2323722" y="422613"/>
                      <a:pt x="2315343" y="422898"/>
                    </a:cubicBezTo>
                    <a:cubicBezTo>
                      <a:pt x="2306965" y="423184"/>
                      <a:pt x="2303252" y="429744"/>
                      <a:pt x="2292303" y="430600"/>
                    </a:cubicBezTo>
                    <a:cubicBezTo>
                      <a:pt x="2281073" y="430985"/>
                      <a:pt x="2270160" y="426839"/>
                      <a:pt x="2262027" y="419095"/>
                    </a:cubicBezTo>
                    <a:cubicBezTo>
                      <a:pt x="2257647" y="413105"/>
                      <a:pt x="2256124" y="411394"/>
                      <a:pt x="2250793" y="418144"/>
                    </a:cubicBezTo>
                    <a:cubicBezTo>
                      <a:pt x="2245461" y="424895"/>
                      <a:pt x="2245175" y="438016"/>
                      <a:pt x="2239843" y="438872"/>
                    </a:cubicBezTo>
                    <a:cubicBezTo>
                      <a:pt x="2234512" y="439728"/>
                      <a:pt x="2232418" y="451327"/>
                      <a:pt x="2227086" y="454275"/>
                    </a:cubicBezTo>
                    <a:cubicBezTo>
                      <a:pt x="2221754" y="457222"/>
                      <a:pt x="2221468" y="449806"/>
                      <a:pt x="2214613" y="450376"/>
                    </a:cubicBezTo>
                    <a:cubicBezTo>
                      <a:pt x="2207758" y="450947"/>
                      <a:pt x="2186051" y="429744"/>
                      <a:pt x="2184718" y="423469"/>
                    </a:cubicBezTo>
                    <a:cubicBezTo>
                      <a:pt x="2183385" y="417194"/>
                      <a:pt x="2169866" y="405404"/>
                      <a:pt x="2166343" y="403122"/>
                    </a:cubicBezTo>
                    <a:cubicBezTo>
                      <a:pt x="2162820" y="400840"/>
                      <a:pt x="2169866" y="399509"/>
                      <a:pt x="2174340" y="403122"/>
                    </a:cubicBezTo>
                    <a:cubicBezTo>
                      <a:pt x="2178413" y="406608"/>
                      <a:pt x="2184234" y="407178"/>
                      <a:pt x="2188907" y="404548"/>
                    </a:cubicBezTo>
                    <a:cubicBezTo>
                      <a:pt x="2193287" y="402171"/>
                      <a:pt x="2192715" y="391237"/>
                      <a:pt x="2185003" y="390951"/>
                    </a:cubicBezTo>
                    <a:cubicBezTo>
                      <a:pt x="2177292" y="390666"/>
                      <a:pt x="2180243" y="384201"/>
                      <a:pt x="2184147" y="382965"/>
                    </a:cubicBezTo>
                    <a:cubicBezTo>
                      <a:pt x="2188050" y="381729"/>
                      <a:pt x="2175293" y="370224"/>
                      <a:pt x="2179958" y="369083"/>
                    </a:cubicBezTo>
                    <a:cubicBezTo>
                      <a:pt x="2184623" y="367942"/>
                      <a:pt x="2182623" y="362808"/>
                      <a:pt x="2176149" y="361952"/>
                    </a:cubicBezTo>
                    <a:cubicBezTo>
                      <a:pt x="2169675" y="361096"/>
                      <a:pt x="2162820" y="355772"/>
                      <a:pt x="2162534" y="352444"/>
                    </a:cubicBezTo>
                    <a:cubicBezTo>
                      <a:pt x="2162249" y="349116"/>
                      <a:pt x="2134639" y="348070"/>
                      <a:pt x="2135781" y="352444"/>
                    </a:cubicBezTo>
                    <a:cubicBezTo>
                      <a:pt x="2136923" y="356818"/>
                      <a:pt x="2126927" y="355677"/>
                      <a:pt x="2128450" y="351778"/>
                    </a:cubicBezTo>
                    <a:cubicBezTo>
                      <a:pt x="2129973" y="347880"/>
                      <a:pt x="2118929" y="349116"/>
                      <a:pt x="2105600" y="345598"/>
                    </a:cubicBezTo>
                    <a:cubicBezTo>
                      <a:pt x="2092271" y="342080"/>
                      <a:pt x="2092271" y="332857"/>
                      <a:pt x="2087796" y="332287"/>
                    </a:cubicBezTo>
                    <a:cubicBezTo>
                      <a:pt x="2083321" y="331716"/>
                      <a:pt x="2084845" y="345028"/>
                      <a:pt x="2078275" y="341795"/>
                    </a:cubicBezTo>
                    <a:cubicBezTo>
                      <a:pt x="2074622" y="339821"/>
                      <a:pt x="2070057" y="341178"/>
                      <a:pt x="2068081" y="344827"/>
                    </a:cubicBezTo>
                    <a:cubicBezTo>
                      <a:pt x="2066837" y="347122"/>
                      <a:pt x="2066876" y="349898"/>
                      <a:pt x="2068183" y="352159"/>
                    </a:cubicBezTo>
                    <a:cubicBezTo>
                      <a:pt x="2071706" y="359765"/>
                      <a:pt x="2068183" y="361001"/>
                      <a:pt x="2068183" y="367181"/>
                    </a:cubicBezTo>
                    <a:cubicBezTo>
                      <a:pt x="2068183" y="373362"/>
                      <a:pt x="2063994" y="370794"/>
                      <a:pt x="2056282" y="368132"/>
                    </a:cubicBezTo>
                    <a:cubicBezTo>
                      <a:pt x="2048571" y="365470"/>
                      <a:pt x="2048571" y="374598"/>
                      <a:pt x="2032004" y="370509"/>
                    </a:cubicBezTo>
                    <a:cubicBezTo>
                      <a:pt x="2015438" y="366421"/>
                      <a:pt x="2008012" y="370509"/>
                      <a:pt x="2005060" y="365470"/>
                    </a:cubicBezTo>
                    <a:cubicBezTo>
                      <a:pt x="2002109" y="360431"/>
                      <a:pt x="1997063" y="359480"/>
                      <a:pt x="1996491" y="363949"/>
                    </a:cubicBezTo>
                    <a:cubicBezTo>
                      <a:pt x="1995920" y="368417"/>
                      <a:pt x="1970404" y="366611"/>
                      <a:pt x="1967929" y="360145"/>
                    </a:cubicBezTo>
                    <a:cubicBezTo>
                      <a:pt x="1965453" y="353680"/>
                      <a:pt x="1972404" y="352444"/>
                      <a:pt x="1976212" y="350637"/>
                    </a:cubicBezTo>
                    <a:cubicBezTo>
                      <a:pt x="1980021" y="348831"/>
                      <a:pt x="1972118" y="346169"/>
                      <a:pt x="1958217" y="347119"/>
                    </a:cubicBezTo>
                    <a:cubicBezTo>
                      <a:pt x="1944317" y="348070"/>
                      <a:pt x="1935368" y="339988"/>
                      <a:pt x="1921182" y="341415"/>
                    </a:cubicBezTo>
                    <a:cubicBezTo>
                      <a:pt x="1904254" y="342674"/>
                      <a:pt x="1887408" y="344864"/>
                      <a:pt x="1870722" y="347975"/>
                    </a:cubicBezTo>
                    <a:cubicBezTo>
                      <a:pt x="1866342" y="350067"/>
                      <a:pt x="1874910" y="358054"/>
                      <a:pt x="1868056" y="358624"/>
                    </a:cubicBezTo>
                    <a:cubicBezTo>
                      <a:pt x="1861200" y="359195"/>
                      <a:pt x="1866056" y="345598"/>
                      <a:pt x="1864818" y="339133"/>
                    </a:cubicBezTo>
                    <a:cubicBezTo>
                      <a:pt x="1863581" y="332667"/>
                      <a:pt x="1853298" y="331716"/>
                      <a:pt x="1854726" y="336756"/>
                    </a:cubicBezTo>
                    <a:cubicBezTo>
                      <a:pt x="1856155" y="341795"/>
                      <a:pt x="1838446" y="343506"/>
                      <a:pt x="1834066" y="339703"/>
                    </a:cubicBezTo>
                    <a:cubicBezTo>
                      <a:pt x="1827425" y="333939"/>
                      <a:pt x="1819488" y="329862"/>
                      <a:pt x="1810931" y="327818"/>
                    </a:cubicBezTo>
                    <a:cubicBezTo>
                      <a:pt x="1799410" y="324871"/>
                      <a:pt x="1785129" y="337326"/>
                      <a:pt x="1788366" y="340844"/>
                    </a:cubicBezTo>
                    <a:cubicBezTo>
                      <a:pt x="1791603" y="344362"/>
                      <a:pt x="1800267" y="341795"/>
                      <a:pt x="1800553" y="344172"/>
                    </a:cubicBezTo>
                    <a:cubicBezTo>
                      <a:pt x="1801124" y="349021"/>
                      <a:pt x="1775989" y="347119"/>
                      <a:pt x="1775989" y="351208"/>
                    </a:cubicBezTo>
                    <a:cubicBezTo>
                      <a:pt x="1775989" y="355296"/>
                      <a:pt x="1752568" y="360716"/>
                      <a:pt x="1745427" y="361857"/>
                    </a:cubicBezTo>
                    <a:cubicBezTo>
                      <a:pt x="1726386" y="364329"/>
                      <a:pt x="1721721" y="364234"/>
                      <a:pt x="1712581" y="371935"/>
                    </a:cubicBezTo>
                    <a:cubicBezTo>
                      <a:pt x="1703441" y="379637"/>
                      <a:pt x="1710486" y="365185"/>
                      <a:pt x="1717627" y="358054"/>
                    </a:cubicBezTo>
                    <a:cubicBezTo>
                      <a:pt x="1724767" y="350923"/>
                      <a:pt x="1732098" y="353870"/>
                      <a:pt x="1736668" y="348546"/>
                    </a:cubicBezTo>
                    <a:cubicBezTo>
                      <a:pt x="1741238" y="343221"/>
                      <a:pt x="1747332" y="343506"/>
                      <a:pt x="1758566" y="341700"/>
                    </a:cubicBezTo>
                    <a:cubicBezTo>
                      <a:pt x="1769801" y="339893"/>
                      <a:pt x="1769230" y="333428"/>
                      <a:pt x="1774561" y="331051"/>
                    </a:cubicBezTo>
                    <a:cubicBezTo>
                      <a:pt x="1779893" y="328674"/>
                      <a:pt x="1792936" y="323730"/>
                      <a:pt x="1795316" y="318405"/>
                    </a:cubicBezTo>
                    <a:cubicBezTo>
                      <a:pt x="1797697" y="313081"/>
                      <a:pt x="1823879" y="304143"/>
                      <a:pt x="1829686" y="304428"/>
                    </a:cubicBezTo>
                    <a:cubicBezTo>
                      <a:pt x="1835495" y="304714"/>
                      <a:pt x="1836161" y="293779"/>
                      <a:pt x="1839207" y="293779"/>
                    </a:cubicBezTo>
                    <a:cubicBezTo>
                      <a:pt x="1847580" y="291286"/>
                      <a:pt x="1855732" y="288106"/>
                      <a:pt x="1863581" y="284271"/>
                    </a:cubicBezTo>
                    <a:cubicBezTo>
                      <a:pt x="1868684" y="282179"/>
                      <a:pt x="1872304" y="277553"/>
                      <a:pt x="1873101" y="272101"/>
                    </a:cubicBezTo>
                    <a:cubicBezTo>
                      <a:pt x="1873101" y="268298"/>
                      <a:pt x="1865104" y="268868"/>
                      <a:pt x="1864247" y="265350"/>
                    </a:cubicBezTo>
                    <a:cubicBezTo>
                      <a:pt x="1863391" y="261832"/>
                      <a:pt x="1868056" y="264114"/>
                      <a:pt x="1874244" y="261737"/>
                    </a:cubicBezTo>
                    <a:cubicBezTo>
                      <a:pt x="1880433" y="259360"/>
                      <a:pt x="1874244" y="251088"/>
                      <a:pt x="1869293" y="252229"/>
                    </a:cubicBezTo>
                    <a:cubicBezTo>
                      <a:pt x="1864342" y="253370"/>
                      <a:pt x="1871959" y="247761"/>
                      <a:pt x="1867484" y="242721"/>
                    </a:cubicBezTo>
                    <a:cubicBezTo>
                      <a:pt x="1863009" y="237682"/>
                      <a:pt x="1854155" y="245954"/>
                      <a:pt x="1854441" y="240344"/>
                    </a:cubicBezTo>
                    <a:cubicBezTo>
                      <a:pt x="1855184" y="234589"/>
                      <a:pt x="1853684" y="228768"/>
                      <a:pt x="1850252" y="224086"/>
                    </a:cubicBezTo>
                    <a:cubicBezTo>
                      <a:pt x="1846729" y="220568"/>
                      <a:pt x="1840731" y="230266"/>
                      <a:pt x="1832828" y="224656"/>
                    </a:cubicBezTo>
                    <a:cubicBezTo>
                      <a:pt x="1824926" y="219046"/>
                      <a:pt x="1803124" y="214768"/>
                      <a:pt x="1803124" y="216764"/>
                    </a:cubicBezTo>
                    <a:cubicBezTo>
                      <a:pt x="1803124" y="218761"/>
                      <a:pt x="1792746" y="213151"/>
                      <a:pt x="1790651" y="215528"/>
                    </a:cubicBezTo>
                    <a:cubicBezTo>
                      <a:pt x="1782633" y="217721"/>
                      <a:pt x="1774199" y="217917"/>
                      <a:pt x="1766087" y="216099"/>
                    </a:cubicBezTo>
                    <a:cubicBezTo>
                      <a:pt x="1760756" y="214673"/>
                      <a:pt x="1753330" y="218191"/>
                      <a:pt x="1753044" y="223515"/>
                    </a:cubicBezTo>
                    <a:cubicBezTo>
                      <a:pt x="1752759" y="228840"/>
                      <a:pt x="1731717" y="226843"/>
                      <a:pt x="1727814" y="225892"/>
                    </a:cubicBezTo>
                    <a:cubicBezTo>
                      <a:pt x="1723910" y="224941"/>
                      <a:pt x="1742381" y="209919"/>
                      <a:pt x="1742381" y="206876"/>
                    </a:cubicBezTo>
                    <a:cubicBezTo>
                      <a:pt x="1742381" y="203833"/>
                      <a:pt x="1711247" y="207447"/>
                      <a:pt x="1709438" y="204499"/>
                    </a:cubicBezTo>
                    <a:cubicBezTo>
                      <a:pt x="1707630" y="201552"/>
                      <a:pt x="1692587" y="200696"/>
                      <a:pt x="1685827" y="200981"/>
                    </a:cubicBezTo>
                    <a:cubicBezTo>
                      <a:pt x="1679067" y="201266"/>
                      <a:pt x="1685827" y="199175"/>
                      <a:pt x="1691730" y="198604"/>
                    </a:cubicBezTo>
                    <a:cubicBezTo>
                      <a:pt x="1697633" y="198034"/>
                      <a:pt x="1703536" y="192709"/>
                      <a:pt x="1710772" y="191473"/>
                    </a:cubicBezTo>
                    <a:cubicBezTo>
                      <a:pt x="1718007" y="190237"/>
                      <a:pt x="1716103" y="187955"/>
                      <a:pt x="1713152" y="183772"/>
                    </a:cubicBezTo>
                    <a:cubicBezTo>
                      <a:pt x="1710200" y="179588"/>
                      <a:pt x="1703060" y="181775"/>
                      <a:pt x="1696205" y="179683"/>
                    </a:cubicBezTo>
                    <a:cubicBezTo>
                      <a:pt x="1689405" y="177154"/>
                      <a:pt x="1682350" y="175368"/>
                      <a:pt x="1675164" y="174359"/>
                    </a:cubicBezTo>
                    <a:cubicBezTo>
                      <a:pt x="1666251" y="175604"/>
                      <a:pt x="1657438" y="177478"/>
                      <a:pt x="1648791" y="179968"/>
                    </a:cubicBezTo>
                    <a:cubicBezTo>
                      <a:pt x="1634891" y="182631"/>
                      <a:pt x="1633748" y="193280"/>
                      <a:pt x="1626608" y="196512"/>
                    </a:cubicBezTo>
                    <a:cubicBezTo>
                      <a:pt x="1619467" y="199745"/>
                      <a:pt x="1607090" y="212771"/>
                      <a:pt x="1612993" y="214007"/>
                    </a:cubicBezTo>
                    <a:cubicBezTo>
                      <a:pt x="1618896" y="215243"/>
                      <a:pt x="1615945" y="218761"/>
                      <a:pt x="1616801" y="222564"/>
                    </a:cubicBezTo>
                    <a:cubicBezTo>
                      <a:pt x="1617658" y="226367"/>
                      <a:pt x="1612421" y="227318"/>
                      <a:pt x="1605567" y="226082"/>
                    </a:cubicBezTo>
                    <a:cubicBezTo>
                      <a:pt x="1598712" y="224846"/>
                      <a:pt x="1574624" y="226272"/>
                      <a:pt x="1574624" y="231026"/>
                    </a:cubicBezTo>
                    <a:cubicBezTo>
                      <a:pt x="1574624" y="235780"/>
                      <a:pt x="1588619" y="238443"/>
                      <a:pt x="1587667" y="241105"/>
                    </a:cubicBezTo>
                    <a:cubicBezTo>
                      <a:pt x="1586716" y="243767"/>
                      <a:pt x="1577385" y="241105"/>
                      <a:pt x="1572624" y="238157"/>
                    </a:cubicBezTo>
                    <a:cubicBezTo>
                      <a:pt x="1567864" y="235210"/>
                      <a:pt x="1557201" y="236921"/>
                      <a:pt x="1555106" y="241961"/>
                    </a:cubicBezTo>
                    <a:cubicBezTo>
                      <a:pt x="1553012" y="247000"/>
                      <a:pt x="1544728" y="245859"/>
                      <a:pt x="1542063" y="244623"/>
                    </a:cubicBezTo>
                    <a:cubicBezTo>
                      <a:pt x="1539397" y="243387"/>
                      <a:pt x="1533494" y="247000"/>
                      <a:pt x="1529019" y="245574"/>
                    </a:cubicBezTo>
                    <a:cubicBezTo>
                      <a:pt x="1524544" y="244148"/>
                      <a:pt x="1537969" y="237492"/>
                      <a:pt x="1534636" y="234259"/>
                    </a:cubicBezTo>
                    <a:cubicBezTo>
                      <a:pt x="1531304" y="231026"/>
                      <a:pt x="1517213" y="234259"/>
                      <a:pt x="1515595" y="239298"/>
                    </a:cubicBezTo>
                    <a:cubicBezTo>
                      <a:pt x="1513976" y="244338"/>
                      <a:pt x="1505503" y="235495"/>
                      <a:pt x="1502266" y="237207"/>
                    </a:cubicBezTo>
                    <a:cubicBezTo>
                      <a:pt x="1498063" y="239669"/>
                      <a:pt x="1493706" y="241860"/>
                      <a:pt x="1489223" y="243767"/>
                    </a:cubicBezTo>
                    <a:cubicBezTo>
                      <a:pt x="1483034" y="246429"/>
                      <a:pt x="1472371" y="240820"/>
                      <a:pt x="1470181" y="245574"/>
                    </a:cubicBezTo>
                    <a:cubicBezTo>
                      <a:pt x="1467991" y="250328"/>
                      <a:pt x="1481987" y="251754"/>
                      <a:pt x="1482367" y="253846"/>
                    </a:cubicBezTo>
                    <a:cubicBezTo>
                      <a:pt x="1482748" y="255937"/>
                      <a:pt x="1449996" y="255557"/>
                      <a:pt x="1449140" y="258885"/>
                    </a:cubicBezTo>
                    <a:cubicBezTo>
                      <a:pt x="1448283" y="262213"/>
                      <a:pt x="1437239" y="262118"/>
                      <a:pt x="1423909" y="262403"/>
                    </a:cubicBezTo>
                    <a:cubicBezTo>
                      <a:pt x="1410580" y="262688"/>
                      <a:pt x="1415912" y="269154"/>
                      <a:pt x="1404868" y="271245"/>
                    </a:cubicBezTo>
                    <a:cubicBezTo>
                      <a:pt x="1393824" y="273337"/>
                      <a:pt x="1389539" y="273622"/>
                      <a:pt x="1385826" y="278947"/>
                    </a:cubicBezTo>
                    <a:cubicBezTo>
                      <a:pt x="1382727" y="283699"/>
                      <a:pt x="1376357" y="285042"/>
                      <a:pt x="1371598" y="281947"/>
                    </a:cubicBezTo>
                    <a:cubicBezTo>
                      <a:pt x="1371178" y="281674"/>
                      <a:pt x="1370778" y="281370"/>
                      <a:pt x="1370402" y="281039"/>
                    </a:cubicBezTo>
                    <a:cubicBezTo>
                      <a:pt x="1366880" y="276855"/>
                      <a:pt x="1357074" y="283130"/>
                      <a:pt x="1362405" y="283701"/>
                    </a:cubicBezTo>
                    <a:cubicBezTo>
                      <a:pt x="1367737" y="284271"/>
                      <a:pt x="1362405" y="289596"/>
                      <a:pt x="1359454" y="288455"/>
                    </a:cubicBezTo>
                    <a:cubicBezTo>
                      <a:pt x="1356502" y="287314"/>
                      <a:pt x="1346791" y="294065"/>
                      <a:pt x="1352123" y="293494"/>
                    </a:cubicBezTo>
                    <a:cubicBezTo>
                      <a:pt x="1357454" y="292924"/>
                      <a:pt x="1360120" y="297297"/>
                      <a:pt x="1357359" y="300530"/>
                    </a:cubicBezTo>
                    <a:cubicBezTo>
                      <a:pt x="1354598" y="303763"/>
                      <a:pt x="1343173" y="296727"/>
                      <a:pt x="1340222" y="299674"/>
                    </a:cubicBezTo>
                    <a:cubicBezTo>
                      <a:pt x="1337270" y="302622"/>
                      <a:pt x="1345838" y="306520"/>
                      <a:pt x="1351171" y="305855"/>
                    </a:cubicBezTo>
                    <a:cubicBezTo>
                      <a:pt x="1355432" y="305198"/>
                      <a:pt x="1359419" y="308116"/>
                      <a:pt x="1360077" y="312372"/>
                    </a:cubicBezTo>
                    <a:cubicBezTo>
                      <a:pt x="1360094" y="312481"/>
                      <a:pt x="1360108" y="312590"/>
                      <a:pt x="1360120" y="312700"/>
                    </a:cubicBezTo>
                    <a:cubicBezTo>
                      <a:pt x="1360692" y="316504"/>
                      <a:pt x="1347647" y="310323"/>
                      <a:pt x="1344982" y="313556"/>
                    </a:cubicBezTo>
                    <a:cubicBezTo>
                      <a:pt x="1342316" y="316789"/>
                      <a:pt x="1347076" y="318310"/>
                      <a:pt x="1352694" y="318881"/>
                    </a:cubicBezTo>
                    <a:cubicBezTo>
                      <a:pt x="1358311" y="319451"/>
                      <a:pt x="1354122" y="321543"/>
                      <a:pt x="1359168" y="326012"/>
                    </a:cubicBezTo>
                    <a:lnTo>
                      <a:pt x="1360120" y="326962"/>
                    </a:lnTo>
                    <a:cubicBezTo>
                      <a:pt x="1363166" y="330671"/>
                      <a:pt x="1357454" y="331907"/>
                      <a:pt x="1358025" y="335520"/>
                    </a:cubicBezTo>
                    <a:cubicBezTo>
                      <a:pt x="1358597" y="339133"/>
                      <a:pt x="1352408" y="340749"/>
                      <a:pt x="1352408" y="337231"/>
                    </a:cubicBezTo>
                    <a:cubicBezTo>
                      <a:pt x="1352408" y="333713"/>
                      <a:pt x="1336699" y="332477"/>
                      <a:pt x="1333366" y="336375"/>
                    </a:cubicBezTo>
                    <a:cubicBezTo>
                      <a:pt x="1330034" y="340274"/>
                      <a:pt x="1327749" y="343126"/>
                      <a:pt x="1323845" y="339608"/>
                    </a:cubicBezTo>
                    <a:cubicBezTo>
                      <a:pt x="1319942" y="336090"/>
                      <a:pt x="1308708" y="340464"/>
                      <a:pt x="1294236" y="341129"/>
                    </a:cubicBezTo>
                    <a:cubicBezTo>
                      <a:pt x="1276852" y="341233"/>
                      <a:pt x="1259503" y="342696"/>
                      <a:pt x="1242347" y="345503"/>
                    </a:cubicBezTo>
                    <a:cubicBezTo>
                      <a:pt x="1234921" y="348165"/>
                      <a:pt x="1228733" y="358529"/>
                      <a:pt x="1235493" y="365375"/>
                    </a:cubicBezTo>
                    <a:cubicBezTo>
                      <a:pt x="1242253" y="372221"/>
                      <a:pt x="1235493" y="374883"/>
                      <a:pt x="1235493" y="379542"/>
                    </a:cubicBezTo>
                    <a:cubicBezTo>
                      <a:pt x="1235493" y="384201"/>
                      <a:pt x="1253201" y="393138"/>
                      <a:pt x="1262722" y="394089"/>
                    </a:cubicBezTo>
                    <a:cubicBezTo>
                      <a:pt x="1272243" y="395040"/>
                      <a:pt x="1279859" y="406449"/>
                      <a:pt x="1274242" y="413580"/>
                    </a:cubicBezTo>
                    <a:cubicBezTo>
                      <a:pt x="1268625" y="420711"/>
                      <a:pt x="1251487" y="411489"/>
                      <a:pt x="1240158" y="402646"/>
                    </a:cubicBezTo>
                    <a:cubicBezTo>
                      <a:pt x="1226218" y="394626"/>
                      <a:pt x="1210353" y="390550"/>
                      <a:pt x="1194267" y="390856"/>
                    </a:cubicBezTo>
                    <a:cubicBezTo>
                      <a:pt x="1185699" y="391427"/>
                      <a:pt x="1190745" y="383155"/>
                      <a:pt x="1179796" y="383440"/>
                    </a:cubicBezTo>
                    <a:cubicBezTo>
                      <a:pt x="1168847" y="383725"/>
                      <a:pt x="1159611" y="393519"/>
                      <a:pt x="1167038" y="393519"/>
                    </a:cubicBezTo>
                    <a:cubicBezTo>
                      <a:pt x="1174464" y="393519"/>
                      <a:pt x="1179129" y="392853"/>
                      <a:pt x="1175321" y="396466"/>
                    </a:cubicBezTo>
                    <a:cubicBezTo>
                      <a:pt x="1171512" y="400079"/>
                      <a:pt x="1177416" y="399128"/>
                      <a:pt x="1186270" y="402931"/>
                    </a:cubicBezTo>
                    <a:cubicBezTo>
                      <a:pt x="1195124" y="406735"/>
                      <a:pt x="1178844" y="412440"/>
                      <a:pt x="1169703" y="405879"/>
                    </a:cubicBezTo>
                    <a:cubicBezTo>
                      <a:pt x="1162567" y="401139"/>
                      <a:pt x="1152934" y="403074"/>
                      <a:pt x="1148187" y="410201"/>
                    </a:cubicBezTo>
                    <a:cubicBezTo>
                      <a:pt x="1148155" y="410250"/>
                      <a:pt x="1148123" y="410299"/>
                      <a:pt x="1148091" y="410348"/>
                    </a:cubicBezTo>
                    <a:cubicBezTo>
                      <a:pt x="1145425" y="415102"/>
                      <a:pt x="1158755" y="428698"/>
                      <a:pt x="1174750" y="431075"/>
                    </a:cubicBezTo>
                    <a:cubicBezTo>
                      <a:pt x="1190745" y="433452"/>
                      <a:pt x="1185413" y="438396"/>
                      <a:pt x="1192839" y="441059"/>
                    </a:cubicBezTo>
                    <a:cubicBezTo>
                      <a:pt x="1200265" y="443721"/>
                      <a:pt x="1194838" y="446763"/>
                      <a:pt x="1189793" y="447049"/>
                    </a:cubicBezTo>
                    <a:cubicBezTo>
                      <a:pt x="1184746" y="447334"/>
                      <a:pt x="1174750" y="439347"/>
                      <a:pt x="1166752" y="435164"/>
                    </a:cubicBezTo>
                    <a:cubicBezTo>
                      <a:pt x="1158755" y="430980"/>
                      <a:pt x="1137142" y="436970"/>
                      <a:pt x="1132668" y="432216"/>
                    </a:cubicBezTo>
                    <a:cubicBezTo>
                      <a:pt x="1128193" y="427462"/>
                      <a:pt x="1135619" y="422708"/>
                      <a:pt x="1131430" y="419190"/>
                    </a:cubicBezTo>
                    <a:cubicBezTo>
                      <a:pt x="1127241" y="415672"/>
                      <a:pt x="1130859" y="407685"/>
                      <a:pt x="1136190" y="399413"/>
                    </a:cubicBezTo>
                    <a:cubicBezTo>
                      <a:pt x="1140487" y="390159"/>
                      <a:pt x="1136707" y="379167"/>
                      <a:pt x="1127622" y="374502"/>
                    </a:cubicBezTo>
                    <a:cubicBezTo>
                      <a:pt x="1119910" y="372221"/>
                      <a:pt x="1120481" y="380112"/>
                      <a:pt x="1122290" y="382489"/>
                    </a:cubicBezTo>
                    <a:cubicBezTo>
                      <a:pt x="1123895" y="389895"/>
                      <a:pt x="1122039" y="397629"/>
                      <a:pt x="1117244" y="403502"/>
                    </a:cubicBezTo>
                    <a:cubicBezTo>
                      <a:pt x="1111341" y="410918"/>
                      <a:pt x="1093252" y="410918"/>
                      <a:pt x="1093252" y="415957"/>
                    </a:cubicBezTo>
                    <a:cubicBezTo>
                      <a:pt x="1093252" y="420997"/>
                      <a:pt x="1081065" y="424800"/>
                      <a:pt x="1085254" y="428413"/>
                    </a:cubicBezTo>
                    <a:cubicBezTo>
                      <a:pt x="1093869" y="436696"/>
                      <a:pt x="1101533" y="445913"/>
                      <a:pt x="1108104" y="455891"/>
                    </a:cubicBezTo>
                    <a:cubicBezTo>
                      <a:pt x="1110389" y="461501"/>
                      <a:pt x="1093537" y="479281"/>
                      <a:pt x="1096203" y="489645"/>
                    </a:cubicBezTo>
                    <a:cubicBezTo>
                      <a:pt x="1098869" y="500008"/>
                      <a:pt x="1093823" y="504667"/>
                      <a:pt x="1097060" y="509802"/>
                    </a:cubicBezTo>
                    <a:cubicBezTo>
                      <a:pt x="1100297" y="514936"/>
                      <a:pt x="1107723" y="510372"/>
                      <a:pt x="1112484" y="512464"/>
                    </a:cubicBezTo>
                    <a:cubicBezTo>
                      <a:pt x="1117244" y="514556"/>
                      <a:pt x="1124956" y="509421"/>
                      <a:pt x="1135905" y="507425"/>
                    </a:cubicBezTo>
                    <a:cubicBezTo>
                      <a:pt x="1146854" y="505428"/>
                      <a:pt x="1167038" y="516933"/>
                      <a:pt x="1174464" y="520451"/>
                    </a:cubicBezTo>
                    <a:cubicBezTo>
                      <a:pt x="1181890" y="523969"/>
                      <a:pt x="1177987" y="529959"/>
                      <a:pt x="1181795" y="535759"/>
                    </a:cubicBezTo>
                    <a:cubicBezTo>
                      <a:pt x="1185604" y="541558"/>
                      <a:pt x="1172941" y="541749"/>
                      <a:pt x="1172274" y="550591"/>
                    </a:cubicBezTo>
                    <a:cubicBezTo>
                      <a:pt x="1171608" y="559434"/>
                      <a:pt x="1194458" y="563332"/>
                      <a:pt x="1195410" y="565994"/>
                    </a:cubicBezTo>
                    <a:cubicBezTo>
                      <a:pt x="1196362" y="568656"/>
                      <a:pt x="1179319" y="566565"/>
                      <a:pt x="1172845" y="564188"/>
                    </a:cubicBezTo>
                    <a:cubicBezTo>
                      <a:pt x="1166371" y="561811"/>
                      <a:pt x="1165705" y="553253"/>
                      <a:pt x="1163325" y="551447"/>
                    </a:cubicBezTo>
                    <a:cubicBezTo>
                      <a:pt x="1160944" y="549640"/>
                      <a:pt x="1167704" y="542604"/>
                      <a:pt x="1168276" y="536995"/>
                    </a:cubicBezTo>
                    <a:cubicBezTo>
                      <a:pt x="1168847" y="531385"/>
                      <a:pt x="1160944" y="528057"/>
                      <a:pt x="1158755" y="524254"/>
                    </a:cubicBezTo>
                    <a:cubicBezTo>
                      <a:pt x="1156565" y="520451"/>
                      <a:pt x="1151328" y="514746"/>
                      <a:pt x="1145997" y="515982"/>
                    </a:cubicBezTo>
                    <a:cubicBezTo>
                      <a:pt x="1140665" y="517218"/>
                      <a:pt x="1121052" y="518929"/>
                      <a:pt x="1115149" y="524254"/>
                    </a:cubicBezTo>
                    <a:cubicBezTo>
                      <a:pt x="1109246" y="529578"/>
                      <a:pt x="1116102" y="544696"/>
                      <a:pt x="1119338" y="552112"/>
                    </a:cubicBezTo>
                    <a:cubicBezTo>
                      <a:pt x="1122576" y="559529"/>
                      <a:pt x="1102106" y="569797"/>
                      <a:pt x="1102772" y="575692"/>
                    </a:cubicBezTo>
                    <a:cubicBezTo>
                      <a:pt x="1103439" y="581587"/>
                      <a:pt x="1096489" y="584345"/>
                      <a:pt x="1087634" y="589099"/>
                    </a:cubicBezTo>
                    <a:cubicBezTo>
                      <a:pt x="1078780" y="593853"/>
                      <a:pt x="1068593" y="597371"/>
                      <a:pt x="1069259" y="605072"/>
                    </a:cubicBezTo>
                    <a:cubicBezTo>
                      <a:pt x="1069925" y="612774"/>
                      <a:pt x="1057358" y="608590"/>
                      <a:pt x="1051169" y="605072"/>
                    </a:cubicBezTo>
                    <a:cubicBezTo>
                      <a:pt x="1044981" y="601554"/>
                      <a:pt x="1036983" y="607069"/>
                      <a:pt x="1028034" y="606783"/>
                    </a:cubicBezTo>
                    <a:cubicBezTo>
                      <a:pt x="1019084" y="606498"/>
                      <a:pt x="1019180" y="599082"/>
                      <a:pt x="1012039" y="601744"/>
                    </a:cubicBezTo>
                    <a:cubicBezTo>
                      <a:pt x="1008669" y="603468"/>
                      <a:pt x="1004539" y="602138"/>
                      <a:pt x="1002812" y="598773"/>
                    </a:cubicBezTo>
                    <a:cubicBezTo>
                      <a:pt x="1001922" y="597037"/>
                      <a:pt x="1001815" y="595006"/>
                      <a:pt x="1002518" y="593187"/>
                    </a:cubicBezTo>
                    <a:cubicBezTo>
                      <a:pt x="1004517" y="587862"/>
                      <a:pt x="1012515" y="592046"/>
                      <a:pt x="1013181" y="595849"/>
                    </a:cubicBezTo>
                    <a:cubicBezTo>
                      <a:pt x="1013848" y="599652"/>
                      <a:pt x="1018799" y="597941"/>
                      <a:pt x="1024701" y="594708"/>
                    </a:cubicBezTo>
                    <a:cubicBezTo>
                      <a:pt x="1030604" y="591476"/>
                      <a:pt x="1027653" y="598797"/>
                      <a:pt x="1036222" y="599367"/>
                    </a:cubicBezTo>
                    <a:cubicBezTo>
                      <a:pt x="1044791" y="599938"/>
                      <a:pt x="1040125" y="594994"/>
                      <a:pt x="1046600" y="595564"/>
                    </a:cubicBezTo>
                    <a:cubicBezTo>
                      <a:pt x="1053074" y="596134"/>
                      <a:pt x="1053455" y="594138"/>
                      <a:pt x="1051360" y="590810"/>
                    </a:cubicBezTo>
                    <a:cubicBezTo>
                      <a:pt x="1049265" y="587482"/>
                      <a:pt x="1056120" y="585200"/>
                      <a:pt x="1060214" y="583394"/>
                    </a:cubicBezTo>
                    <a:cubicBezTo>
                      <a:pt x="1064308" y="581587"/>
                      <a:pt x="1062594" y="574837"/>
                      <a:pt x="1066498" y="572840"/>
                    </a:cubicBezTo>
                    <a:cubicBezTo>
                      <a:pt x="1070402" y="570843"/>
                      <a:pt x="1067640" y="566565"/>
                      <a:pt x="1071830" y="566279"/>
                    </a:cubicBezTo>
                    <a:cubicBezTo>
                      <a:pt x="1076019" y="565994"/>
                      <a:pt x="1077733" y="559719"/>
                      <a:pt x="1081350" y="559719"/>
                    </a:cubicBezTo>
                    <a:cubicBezTo>
                      <a:pt x="1084968" y="559719"/>
                      <a:pt x="1087349" y="553539"/>
                      <a:pt x="1084968" y="550211"/>
                    </a:cubicBezTo>
                    <a:cubicBezTo>
                      <a:pt x="1082588" y="546883"/>
                      <a:pt x="1086397" y="538040"/>
                      <a:pt x="1090300" y="536899"/>
                    </a:cubicBezTo>
                    <a:cubicBezTo>
                      <a:pt x="1094204" y="535759"/>
                      <a:pt x="1094394" y="532145"/>
                      <a:pt x="1090871" y="529483"/>
                    </a:cubicBezTo>
                    <a:cubicBezTo>
                      <a:pt x="1087349" y="526821"/>
                      <a:pt x="1074305" y="517979"/>
                      <a:pt x="1075162" y="512369"/>
                    </a:cubicBezTo>
                    <a:cubicBezTo>
                      <a:pt x="1076019" y="506759"/>
                      <a:pt x="1072782" y="496300"/>
                      <a:pt x="1074591" y="491927"/>
                    </a:cubicBezTo>
                    <a:cubicBezTo>
                      <a:pt x="1075740" y="485640"/>
                      <a:pt x="1075740" y="479197"/>
                      <a:pt x="1074591" y="472910"/>
                    </a:cubicBezTo>
                    <a:cubicBezTo>
                      <a:pt x="1075623" y="465766"/>
                      <a:pt x="1077312" y="458732"/>
                      <a:pt x="1079637" y="451898"/>
                    </a:cubicBezTo>
                    <a:cubicBezTo>
                      <a:pt x="1081350" y="442390"/>
                      <a:pt x="1069259" y="431741"/>
                      <a:pt x="1063356" y="429079"/>
                    </a:cubicBezTo>
                    <a:cubicBezTo>
                      <a:pt x="1057453" y="426416"/>
                      <a:pt x="1061261" y="421092"/>
                      <a:pt x="1069830" y="413961"/>
                    </a:cubicBezTo>
                    <a:cubicBezTo>
                      <a:pt x="1078399" y="406830"/>
                      <a:pt x="1079351" y="384676"/>
                      <a:pt x="1078399" y="379922"/>
                    </a:cubicBezTo>
                    <a:cubicBezTo>
                      <a:pt x="1077447" y="375168"/>
                      <a:pt x="1060310" y="371080"/>
                      <a:pt x="1053550" y="371650"/>
                    </a:cubicBezTo>
                    <a:cubicBezTo>
                      <a:pt x="1040830" y="371992"/>
                      <a:pt x="1028103" y="371420"/>
                      <a:pt x="1015466" y="369939"/>
                    </a:cubicBezTo>
                    <a:cubicBezTo>
                      <a:pt x="1009183" y="368703"/>
                      <a:pt x="1007088" y="375263"/>
                      <a:pt x="1004136" y="381158"/>
                    </a:cubicBezTo>
                    <a:cubicBezTo>
                      <a:pt x="998635" y="390136"/>
                      <a:pt x="994164" y="399704"/>
                      <a:pt x="990807" y="409682"/>
                    </a:cubicBezTo>
                    <a:cubicBezTo>
                      <a:pt x="986999" y="422993"/>
                      <a:pt x="971290" y="427082"/>
                      <a:pt x="964149" y="430029"/>
                    </a:cubicBezTo>
                    <a:cubicBezTo>
                      <a:pt x="957009" y="432977"/>
                      <a:pt x="952629" y="442770"/>
                      <a:pt x="955866" y="447524"/>
                    </a:cubicBezTo>
                    <a:cubicBezTo>
                      <a:pt x="959103" y="452278"/>
                      <a:pt x="963864" y="448380"/>
                      <a:pt x="967101" y="450186"/>
                    </a:cubicBezTo>
                    <a:cubicBezTo>
                      <a:pt x="970338" y="451993"/>
                      <a:pt x="967101" y="464353"/>
                      <a:pt x="964720" y="466160"/>
                    </a:cubicBezTo>
                    <a:cubicBezTo>
                      <a:pt x="962340" y="467966"/>
                      <a:pt x="968624" y="472340"/>
                      <a:pt x="963578" y="475668"/>
                    </a:cubicBezTo>
                    <a:cubicBezTo>
                      <a:pt x="958532" y="478996"/>
                      <a:pt x="954057" y="485176"/>
                      <a:pt x="956723" y="489264"/>
                    </a:cubicBezTo>
                    <a:cubicBezTo>
                      <a:pt x="959389" y="493353"/>
                      <a:pt x="974241" y="494589"/>
                      <a:pt x="980430" y="498107"/>
                    </a:cubicBezTo>
                    <a:cubicBezTo>
                      <a:pt x="986618" y="501625"/>
                      <a:pt x="984333" y="508185"/>
                      <a:pt x="989094" y="514366"/>
                    </a:cubicBezTo>
                    <a:cubicBezTo>
                      <a:pt x="993854" y="520546"/>
                      <a:pt x="998615" y="516743"/>
                      <a:pt x="1001185" y="520641"/>
                    </a:cubicBezTo>
                    <a:cubicBezTo>
                      <a:pt x="1003756" y="524539"/>
                      <a:pt x="992616" y="539657"/>
                      <a:pt x="988713" y="540417"/>
                    </a:cubicBezTo>
                    <a:cubicBezTo>
                      <a:pt x="984809" y="541178"/>
                      <a:pt x="969195" y="524729"/>
                      <a:pt x="964435" y="521401"/>
                    </a:cubicBezTo>
                    <a:cubicBezTo>
                      <a:pt x="959674" y="518074"/>
                      <a:pt x="941299" y="511893"/>
                      <a:pt x="932159" y="507520"/>
                    </a:cubicBezTo>
                    <a:cubicBezTo>
                      <a:pt x="923019" y="503146"/>
                      <a:pt x="915593" y="503336"/>
                      <a:pt x="905501" y="496490"/>
                    </a:cubicBezTo>
                    <a:cubicBezTo>
                      <a:pt x="894666" y="489055"/>
                      <a:pt x="881547" y="485687"/>
                      <a:pt x="868465" y="486982"/>
                    </a:cubicBezTo>
                    <a:cubicBezTo>
                      <a:pt x="850090" y="486982"/>
                      <a:pt x="838189" y="482799"/>
                      <a:pt x="832000" y="483750"/>
                    </a:cubicBezTo>
                    <a:cubicBezTo>
                      <a:pt x="825812" y="484700"/>
                      <a:pt x="828192" y="477474"/>
                      <a:pt x="817243" y="472720"/>
                    </a:cubicBezTo>
                    <a:cubicBezTo>
                      <a:pt x="806294" y="467966"/>
                      <a:pt x="799153" y="461501"/>
                      <a:pt x="792870" y="464734"/>
                    </a:cubicBezTo>
                    <a:cubicBezTo>
                      <a:pt x="786586" y="467966"/>
                      <a:pt x="789061" y="479851"/>
                      <a:pt x="798582" y="481373"/>
                    </a:cubicBezTo>
                    <a:cubicBezTo>
                      <a:pt x="808103" y="482894"/>
                      <a:pt x="803247" y="487838"/>
                      <a:pt x="813340" y="487268"/>
                    </a:cubicBezTo>
                    <a:cubicBezTo>
                      <a:pt x="823432" y="486697"/>
                      <a:pt x="826383" y="490215"/>
                      <a:pt x="826097" y="496776"/>
                    </a:cubicBezTo>
                    <a:cubicBezTo>
                      <a:pt x="826881" y="503382"/>
                      <a:pt x="830317" y="509387"/>
                      <a:pt x="835618" y="513415"/>
                    </a:cubicBezTo>
                    <a:cubicBezTo>
                      <a:pt x="840093" y="517503"/>
                      <a:pt x="837427" y="524349"/>
                      <a:pt x="829430" y="524349"/>
                    </a:cubicBezTo>
                    <a:cubicBezTo>
                      <a:pt x="821432" y="524349"/>
                      <a:pt x="812292" y="525490"/>
                      <a:pt x="815815" y="531100"/>
                    </a:cubicBezTo>
                    <a:cubicBezTo>
                      <a:pt x="819338" y="536709"/>
                      <a:pt x="813435" y="538231"/>
                      <a:pt x="805437" y="535283"/>
                    </a:cubicBezTo>
                    <a:cubicBezTo>
                      <a:pt x="797440" y="532336"/>
                      <a:pt x="802200" y="526726"/>
                      <a:pt x="805437" y="523398"/>
                    </a:cubicBezTo>
                    <a:cubicBezTo>
                      <a:pt x="808674" y="520070"/>
                      <a:pt x="798296" y="516077"/>
                      <a:pt x="793250" y="513890"/>
                    </a:cubicBezTo>
                    <a:cubicBezTo>
                      <a:pt x="788204" y="511703"/>
                      <a:pt x="768116" y="526916"/>
                      <a:pt x="762498" y="529293"/>
                    </a:cubicBezTo>
                    <a:cubicBezTo>
                      <a:pt x="756881" y="531670"/>
                      <a:pt x="742886" y="525680"/>
                      <a:pt x="728699" y="529293"/>
                    </a:cubicBezTo>
                    <a:cubicBezTo>
                      <a:pt x="714513" y="532906"/>
                      <a:pt x="715370" y="544031"/>
                      <a:pt x="709658" y="542890"/>
                    </a:cubicBezTo>
                    <a:cubicBezTo>
                      <a:pt x="703945" y="541749"/>
                      <a:pt x="688617" y="544316"/>
                      <a:pt x="682714" y="540798"/>
                    </a:cubicBezTo>
                    <a:cubicBezTo>
                      <a:pt x="676811" y="537280"/>
                      <a:pt x="681476" y="535188"/>
                      <a:pt x="687760" y="535473"/>
                    </a:cubicBezTo>
                    <a:cubicBezTo>
                      <a:pt x="694044" y="535759"/>
                      <a:pt x="696043" y="533667"/>
                      <a:pt x="692425" y="529578"/>
                    </a:cubicBezTo>
                    <a:cubicBezTo>
                      <a:pt x="688807" y="525490"/>
                      <a:pt x="697185" y="518929"/>
                      <a:pt x="696900" y="515982"/>
                    </a:cubicBezTo>
                    <a:cubicBezTo>
                      <a:pt x="696614" y="513034"/>
                      <a:pt x="673479" y="520736"/>
                      <a:pt x="669670" y="523969"/>
                    </a:cubicBezTo>
                    <a:cubicBezTo>
                      <a:pt x="665862" y="527201"/>
                      <a:pt x="669670" y="533477"/>
                      <a:pt x="665767" y="535188"/>
                    </a:cubicBezTo>
                    <a:cubicBezTo>
                      <a:pt x="661863" y="536899"/>
                      <a:pt x="661673" y="531670"/>
                      <a:pt x="656912" y="529864"/>
                    </a:cubicBezTo>
                    <a:cubicBezTo>
                      <a:pt x="652152" y="528057"/>
                      <a:pt x="617496" y="536044"/>
                      <a:pt x="611022" y="543460"/>
                    </a:cubicBezTo>
                    <a:cubicBezTo>
                      <a:pt x="604548" y="550876"/>
                      <a:pt x="591981" y="551162"/>
                      <a:pt x="591981" y="555345"/>
                    </a:cubicBezTo>
                    <a:cubicBezTo>
                      <a:pt x="591981" y="559529"/>
                      <a:pt x="576271" y="559148"/>
                      <a:pt x="570082" y="562096"/>
                    </a:cubicBezTo>
                    <a:cubicBezTo>
                      <a:pt x="563894" y="565043"/>
                      <a:pt x="567988" y="577214"/>
                      <a:pt x="565608" y="583108"/>
                    </a:cubicBezTo>
                    <a:cubicBezTo>
                      <a:pt x="563227" y="589003"/>
                      <a:pt x="538950" y="587292"/>
                      <a:pt x="531523" y="587577"/>
                    </a:cubicBezTo>
                    <a:cubicBezTo>
                      <a:pt x="524097" y="587862"/>
                      <a:pt x="522002" y="573315"/>
                      <a:pt x="515528" y="572460"/>
                    </a:cubicBezTo>
                    <a:cubicBezTo>
                      <a:pt x="509054" y="571604"/>
                      <a:pt x="513148" y="562952"/>
                      <a:pt x="514957" y="559719"/>
                    </a:cubicBezTo>
                    <a:cubicBezTo>
                      <a:pt x="516766" y="556486"/>
                      <a:pt x="521527" y="559148"/>
                      <a:pt x="528857" y="554394"/>
                    </a:cubicBezTo>
                    <a:cubicBezTo>
                      <a:pt x="536188" y="549640"/>
                      <a:pt x="543710" y="556771"/>
                      <a:pt x="546661" y="553539"/>
                    </a:cubicBezTo>
                    <a:cubicBezTo>
                      <a:pt x="549613" y="550306"/>
                      <a:pt x="535427" y="541654"/>
                      <a:pt x="534570" y="534522"/>
                    </a:cubicBezTo>
                    <a:cubicBezTo>
                      <a:pt x="533713" y="527391"/>
                      <a:pt x="517909" y="525014"/>
                      <a:pt x="509054" y="527391"/>
                    </a:cubicBezTo>
                    <a:cubicBezTo>
                      <a:pt x="500677" y="529343"/>
                      <a:pt x="491885" y="528405"/>
                      <a:pt x="484109" y="524729"/>
                    </a:cubicBezTo>
                    <a:cubicBezTo>
                      <a:pt x="477921" y="521782"/>
                      <a:pt x="478492" y="530054"/>
                      <a:pt x="487727" y="532431"/>
                    </a:cubicBezTo>
                    <a:cubicBezTo>
                      <a:pt x="496963" y="534808"/>
                      <a:pt x="492107" y="541939"/>
                      <a:pt x="493630" y="546312"/>
                    </a:cubicBezTo>
                    <a:cubicBezTo>
                      <a:pt x="493775" y="554406"/>
                      <a:pt x="491043" y="562289"/>
                      <a:pt x="485918" y="568561"/>
                    </a:cubicBezTo>
                    <a:cubicBezTo>
                      <a:pt x="480587" y="576168"/>
                      <a:pt x="484490" y="575882"/>
                      <a:pt x="492488" y="575597"/>
                    </a:cubicBezTo>
                    <a:cubicBezTo>
                      <a:pt x="500485" y="575312"/>
                      <a:pt x="499914" y="585676"/>
                      <a:pt x="499914" y="593377"/>
                    </a:cubicBezTo>
                    <a:cubicBezTo>
                      <a:pt x="499914" y="601079"/>
                      <a:pt x="493630" y="602885"/>
                      <a:pt x="493630" y="608780"/>
                    </a:cubicBezTo>
                    <a:cubicBezTo>
                      <a:pt x="493630" y="614675"/>
                      <a:pt x="487156" y="606118"/>
                      <a:pt x="485062" y="608780"/>
                    </a:cubicBezTo>
                    <a:cubicBezTo>
                      <a:pt x="482967" y="611442"/>
                      <a:pt x="480301" y="607544"/>
                      <a:pt x="479159" y="602790"/>
                    </a:cubicBezTo>
                    <a:cubicBezTo>
                      <a:pt x="478016" y="598036"/>
                      <a:pt x="465830" y="600793"/>
                      <a:pt x="458975" y="598987"/>
                    </a:cubicBezTo>
                    <a:cubicBezTo>
                      <a:pt x="452120" y="597180"/>
                      <a:pt x="449454" y="600128"/>
                      <a:pt x="446217" y="605167"/>
                    </a:cubicBezTo>
                    <a:cubicBezTo>
                      <a:pt x="441475" y="609839"/>
                      <a:pt x="435163" y="612584"/>
                      <a:pt x="428508" y="612869"/>
                    </a:cubicBezTo>
                    <a:cubicBezTo>
                      <a:pt x="422891" y="613534"/>
                      <a:pt x="414512" y="623232"/>
                      <a:pt x="409466" y="626750"/>
                    </a:cubicBezTo>
                    <a:cubicBezTo>
                      <a:pt x="404420" y="630268"/>
                      <a:pt x="403278" y="637114"/>
                      <a:pt x="410609" y="644245"/>
                    </a:cubicBezTo>
                    <a:cubicBezTo>
                      <a:pt x="417940" y="651376"/>
                      <a:pt x="419558" y="656130"/>
                      <a:pt x="418987" y="659933"/>
                    </a:cubicBezTo>
                    <a:cubicBezTo>
                      <a:pt x="418416" y="663737"/>
                      <a:pt x="398232" y="662596"/>
                      <a:pt x="394995" y="658412"/>
                    </a:cubicBezTo>
                    <a:cubicBezTo>
                      <a:pt x="388868" y="654403"/>
                      <a:pt x="381494" y="652748"/>
                      <a:pt x="374239" y="653753"/>
                    </a:cubicBezTo>
                    <a:cubicBezTo>
                      <a:pt x="369765" y="654609"/>
                      <a:pt x="357673" y="640442"/>
                      <a:pt x="351389" y="640157"/>
                    </a:cubicBezTo>
                    <a:cubicBezTo>
                      <a:pt x="345106" y="639871"/>
                      <a:pt x="341297" y="647478"/>
                      <a:pt x="339298" y="651376"/>
                    </a:cubicBezTo>
                    <a:cubicBezTo>
                      <a:pt x="337299" y="655274"/>
                      <a:pt x="342249" y="656415"/>
                      <a:pt x="345201" y="662881"/>
                    </a:cubicBezTo>
                    <a:cubicBezTo>
                      <a:pt x="348152" y="669346"/>
                      <a:pt x="359101" y="669727"/>
                      <a:pt x="364719" y="669727"/>
                    </a:cubicBezTo>
                    <a:cubicBezTo>
                      <a:pt x="370336" y="669727"/>
                      <a:pt x="368336" y="678284"/>
                      <a:pt x="366527" y="681802"/>
                    </a:cubicBezTo>
                    <a:cubicBezTo>
                      <a:pt x="364719" y="685320"/>
                      <a:pt x="354341" y="688077"/>
                      <a:pt x="351389" y="684179"/>
                    </a:cubicBezTo>
                    <a:cubicBezTo>
                      <a:pt x="348438" y="680280"/>
                      <a:pt x="335966" y="684179"/>
                      <a:pt x="335680" y="679425"/>
                    </a:cubicBezTo>
                    <a:cubicBezTo>
                      <a:pt x="333097" y="672002"/>
                      <a:pt x="325690" y="667374"/>
                      <a:pt x="317876" y="668300"/>
                    </a:cubicBezTo>
                    <a:cubicBezTo>
                      <a:pt x="308355" y="669822"/>
                      <a:pt x="306927" y="663927"/>
                      <a:pt x="307498" y="656796"/>
                    </a:cubicBezTo>
                    <a:cubicBezTo>
                      <a:pt x="308070" y="649665"/>
                      <a:pt x="302548" y="645576"/>
                      <a:pt x="302833" y="642343"/>
                    </a:cubicBezTo>
                    <a:cubicBezTo>
                      <a:pt x="303119" y="639111"/>
                      <a:pt x="298644" y="632835"/>
                      <a:pt x="303405" y="629317"/>
                    </a:cubicBezTo>
                    <a:cubicBezTo>
                      <a:pt x="308165" y="625799"/>
                      <a:pt x="304547" y="621045"/>
                      <a:pt x="304833" y="616577"/>
                    </a:cubicBezTo>
                    <a:cubicBezTo>
                      <a:pt x="305118" y="612108"/>
                      <a:pt x="296835" y="605357"/>
                      <a:pt x="289504" y="605357"/>
                    </a:cubicBezTo>
                    <a:cubicBezTo>
                      <a:pt x="282173" y="605357"/>
                      <a:pt x="283506" y="597941"/>
                      <a:pt x="277317" y="596420"/>
                    </a:cubicBezTo>
                    <a:cubicBezTo>
                      <a:pt x="269139" y="593392"/>
                      <a:pt x="262249" y="587653"/>
                      <a:pt x="257800" y="580161"/>
                    </a:cubicBezTo>
                    <a:cubicBezTo>
                      <a:pt x="256848" y="575692"/>
                      <a:pt x="247422" y="575122"/>
                      <a:pt x="250659" y="573696"/>
                    </a:cubicBezTo>
                    <a:cubicBezTo>
                      <a:pt x="256653" y="572762"/>
                      <a:pt x="262704" y="574992"/>
                      <a:pt x="266654" y="579591"/>
                    </a:cubicBezTo>
                    <a:cubicBezTo>
                      <a:pt x="274315" y="586554"/>
                      <a:pt x="284118" y="590711"/>
                      <a:pt x="294455" y="591380"/>
                    </a:cubicBezTo>
                    <a:cubicBezTo>
                      <a:pt x="308451" y="593187"/>
                      <a:pt x="314068" y="599748"/>
                      <a:pt x="329492" y="602315"/>
                    </a:cubicBezTo>
                    <a:cubicBezTo>
                      <a:pt x="344915" y="604882"/>
                      <a:pt x="354055" y="606783"/>
                      <a:pt x="376239" y="610111"/>
                    </a:cubicBezTo>
                    <a:cubicBezTo>
                      <a:pt x="398422" y="613439"/>
                      <a:pt x="428127" y="591095"/>
                      <a:pt x="434316" y="584630"/>
                    </a:cubicBezTo>
                    <a:cubicBezTo>
                      <a:pt x="440504" y="578164"/>
                      <a:pt x="432602" y="565614"/>
                      <a:pt x="432602" y="560955"/>
                    </a:cubicBezTo>
                    <a:cubicBezTo>
                      <a:pt x="432602" y="556296"/>
                      <a:pt x="422510" y="555630"/>
                      <a:pt x="421082" y="552112"/>
                    </a:cubicBezTo>
                    <a:cubicBezTo>
                      <a:pt x="417709" y="546041"/>
                      <a:pt x="411370" y="542207"/>
                      <a:pt x="404420" y="542034"/>
                    </a:cubicBezTo>
                    <a:cubicBezTo>
                      <a:pt x="395852" y="542034"/>
                      <a:pt x="394899" y="532526"/>
                      <a:pt x="387854" y="532526"/>
                    </a:cubicBezTo>
                    <a:cubicBezTo>
                      <a:pt x="380809" y="532526"/>
                      <a:pt x="376239" y="529578"/>
                      <a:pt x="358530" y="517788"/>
                    </a:cubicBezTo>
                    <a:cubicBezTo>
                      <a:pt x="340821" y="505998"/>
                      <a:pt x="316162" y="497346"/>
                      <a:pt x="311688" y="499438"/>
                    </a:cubicBezTo>
                    <a:cubicBezTo>
                      <a:pt x="307213" y="501530"/>
                      <a:pt x="304261" y="502671"/>
                      <a:pt x="301310" y="498202"/>
                    </a:cubicBezTo>
                    <a:cubicBezTo>
                      <a:pt x="297303" y="494238"/>
                      <a:pt x="290846" y="494238"/>
                      <a:pt x="286838" y="498202"/>
                    </a:cubicBezTo>
                    <a:cubicBezTo>
                      <a:pt x="282078" y="501720"/>
                      <a:pt x="277317" y="494969"/>
                      <a:pt x="268463" y="497061"/>
                    </a:cubicBezTo>
                    <a:cubicBezTo>
                      <a:pt x="259609" y="499153"/>
                      <a:pt x="254848" y="493163"/>
                      <a:pt x="257133" y="490500"/>
                    </a:cubicBezTo>
                    <a:cubicBezTo>
                      <a:pt x="259418" y="487838"/>
                      <a:pt x="272557" y="490500"/>
                      <a:pt x="271986" y="485746"/>
                    </a:cubicBezTo>
                    <a:cubicBezTo>
                      <a:pt x="271414" y="480992"/>
                      <a:pt x="266654" y="485746"/>
                      <a:pt x="258657" y="480422"/>
                    </a:cubicBezTo>
                    <a:cubicBezTo>
                      <a:pt x="250659" y="475097"/>
                      <a:pt x="246184" y="478710"/>
                      <a:pt x="244471" y="483179"/>
                    </a:cubicBezTo>
                    <a:cubicBezTo>
                      <a:pt x="242757" y="487648"/>
                      <a:pt x="236473" y="486412"/>
                      <a:pt x="232284" y="482514"/>
                    </a:cubicBezTo>
                    <a:cubicBezTo>
                      <a:pt x="231880" y="482144"/>
                      <a:pt x="231432" y="481825"/>
                      <a:pt x="230951" y="481563"/>
                    </a:cubicBezTo>
                    <a:cubicBezTo>
                      <a:pt x="229523" y="488979"/>
                      <a:pt x="225143" y="489740"/>
                      <a:pt x="220764" y="488789"/>
                    </a:cubicBezTo>
                    <a:cubicBezTo>
                      <a:pt x="216384" y="487838"/>
                      <a:pt x="210100" y="496395"/>
                      <a:pt x="204102" y="496395"/>
                    </a:cubicBezTo>
                    <a:cubicBezTo>
                      <a:pt x="197629" y="497362"/>
                      <a:pt x="192312" y="502003"/>
                      <a:pt x="190488" y="508280"/>
                    </a:cubicBezTo>
                    <a:cubicBezTo>
                      <a:pt x="189345" y="513605"/>
                      <a:pt x="182776" y="510657"/>
                      <a:pt x="182776" y="514175"/>
                    </a:cubicBezTo>
                    <a:cubicBezTo>
                      <a:pt x="183212" y="517973"/>
                      <a:pt x="182154" y="521791"/>
                      <a:pt x="179824" y="524824"/>
                    </a:cubicBezTo>
                    <a:cubicBezTo>
                      <a:pt x="176873" y="528437"/>
                      <a:pt x="179824" y="530149"/>
                      <a:pt x="182776" y="536044"/>
                    </a:cubicBezTo>
                    <a:cubicBezTo>
                      <a:pt x="185727" y="541939"/>
                      <a:pt x="192297" y="541368"/>
                      <a:pt x="195248" y="543175"/>
                    </a:cubicBezTo>
                    <a:cubicBezTo>
                      <a:pt x="198199" y="544981"/>
                      <a:pt x="209434" y="554394"/>
                      <a:pt x="209434" y="558007"/>
                    </a:cubicBezTo>
                    <a:cubicBezTo>
                      <a:pt x="209434" y="561620"/>
                      <a:pt x="200580" y="570463"/>
                      <a:pt x="197057" y="572840"/>
                    </a:cubicBezTo>
                    <a:cubicBezTo>
                      <a:pt x="193534" y="575217"/>
                      <a:pt x="188679" y="581017"/>
                      <a:pt x="191059" y="584630"/>
                    </a:cubicBezTo>
                    <a:cubicBezTo>
                      <a:pt x="193439" y="588243"/>
                      <a:pt x="203531" y="602980"/>
                      <a:pt x="210100" y="614770"/>
                    </a:cubicBezTo>
                    <a:cubicBezTo>
                      <a:pt x="216670" y="626560"/>
                      <a:pt x="207720" y="621331"/>
                      <a:pt x="203531" y="626655"/>
                    </a:cubicBezTo>
                    <a:cubicBezTo>
                      <a:pt x="199342" y="631980"/>
                      <a:pt x="205340" y="638445"/>
                      <a:pt x="206482" y="642058"/>
                    </a:cubicBezTo>
                    <a:cubicBezTo>
                      <a:pt x="207625" y="645671"/>
                      <a:pt x="201151" y="645006"/>
                      <a:pt x="201722" y="647953"/>
                    </a:cubicBezTo>
                    <a:cubicBezTo>
                      <a:pt x="202293" y="650901"/>
                      <a:pt x="211243" y="652042"/>
                      <a:pt x="211814" y="654419"/>
                    </a:cubicBezTo>
                    <a:cubicBezTo>
                      <a:pt x="212386" y="656796"/>
                      <a:pt x="205911" y="659743"/>
                      <a:pt x="208863" y="664497"/>
                    </a:cubicBezTo>
                    <a:cubicBezTo>
                      <a:pt x="211814" y="669251"/>
                      <a:pt x="218955" y="669251"/>
                      <a:pt x="219526" y="675146"/>
                    </a:cubicBezTo>
                    <a:cubicBezTo>
                      <a:pt x="220097" y="681041"/>
                      <a:pt x="206482" y="681612"/>
                      <a:pt x="207149" y="686366"/>
                    </a:cubicBezTo>
                    <a:cubicBezTo>
                      <a:pt x="207815" y="691120"/>
                      <a:pt x="224858" y="697015"/>
                      <a:pt x="232570" y="705952"/>
                    </a:cubicBezTo>
                    <a:cubicBezTo>
                      <a:pt x="240282" y="714890"/>
                      <a:pt x="239710" y="717172"/>
                      <a:pt x="237901" y="721926"/>
                    </a:cubicBezTo>
                    <a:cubicBezTo>
                      <a:pt x="234379" y="731434"/>
                      <a:pt x="213052" y="739706"/>
                      <a:pt x="208291" y="750450"/>
                    </a:cubicBezTo>
                    <a:cubicBezTo>
                      <a:pt x="203531" y="761194"/>
                      <a:pt x="185822" y="766994"/>
                      <a:pt x="177444" y="775266"/>
                    </a:cubicBezTo>
                    <a:cubicBezTo>
                      <a:pt x="173921" y="779037"/>
                      <a:pt x="170735" y="783109"/>
                      <a:pt x="167923" y="787436"/>
                    </a:cubicBezTo>
                    <a:cubicBezTo>
                      <a:pt x="170809" y="786699"/>
                      <a:pt x="173615" y="785679"/>
                      <a:pt x="176302" y="784393"/>
                    </a:cubicBezTo>
                    <a:cubicBezTo>
                      <a:pt x="181062" y="782016"/>
                      <a:pt x="184299" y="793901"/>
                      <a:pt x="189059" y="797419"/>
                    </a:cubicBezTo>
                    <a:cubicBezTo>
                      <a:pt x="193820" y="800937"/>
                      <a:pt x="203245" y="797419"/>
                      <a:pt x="206482" y="801318"/>
                    </a:cubicBezTo>
                    <a:cubicBezTo>
                      <a:pt x="209720" y="805216"/>
                      <a:pt x="203817" y="805121"/>
                      <a:pt x="196962" y="803980"/>
                    </a:cubicBezTo>
                    <a:cubicBezTo>
                      <a:pt x="190107" y="802839"/>
                      <a:pt x="188298" y="806927"/>
                      <a:pt x="177920" y="810445"/>
                    </a:cubicBezTo>
                    <a:cubicBezTo>
                      <a:pt x="170018" y="813108"/>
                      <a:pt x="170779" y="815960"/>
                      <a:pt x="168399" y="818147"/>
                    </a:cubicBezTo>
                    <a:cubicBezTo>
                      <a:pt x="173160" y="825088"/>
                      <a:pt x="166781" y="826038"/>
                      <a:pt x="164305" y="831268"/>
                    </a:cubicBezTo>
                    <a:cubicBezTo>
                      <a:pt x="161830" y="836497"/>
                      <a:pt x="158117" y="838019"/>
                      <a:pt x="157641" y="841537"/>
                    </a:cubicBezTo>
                    <a:cubicBezTo>
                      <a:pt x="157712" y="845405"/>
                      <a:pt x="158158" y="849258"/>
                      <a:pt x="158974" y="853041"/>
                    </a:cubicBezTo>
                    <a:cubicBezTo>
                      <a:pt x="159110" y="857018"/>
                      <a:pt x="160702" y="860807"/>
                      <a:pt x="163449" y="863690"/>
                    </a:cubicBezTo>
                    <a:cubicBezTo>
                      <a:pt x="166495" y="868159"/>
                      <a:pt x="160783" y="868159"/>
                      <a:pt x="158117" y="870346"/>
                    </a:cubicBezTo>
                    <a:cubicBezTo>
                      <a:pt x="155451" y="872533"/>
                      <a:pt x="157165" y="877477"/>
                      <a:pt x="160783" y="880995"/>
                    </a:cubicBezTo>
                    <a:cubicBezTo>
                      <a:pt x="163755" y="883889"/>
                      <a:pt x="164626" y="888317"/>
                      <a:pt x="162973" y="892119"/>
                    </a:cubicBezTo>
                    <a:cubicBezTo>
                      <a:pt x="161639" y="895257"/>
                      <a:pt x="166114" y="900581"/>
                      <a:pt x="169256" y="903624"/>
                    </a:cubicBezTo>
                    <a:cubicBezTo>
                      <a:pt x="172398" y="906666"/>
                      <a:pt x="171922" y="915224"/>
                      <a:pt x="174493" y="917411"/>
                    </a:cubicBezTo>
                    <a:cubicBezTo>
                      <a:pt x="177151" y="920017"/>
                      <a:pt x="180939" y="921123"/>
                      <a:pt x="184585" y="920358"/>
                    </a:cubicBezTo>
                    <a:cubicBezTo>
                      <a:pt x="188728" y="919057"/>
                      <a:pt x="193175" y="921173"/>
                      <a:pt x="194772" y="925207"/>
                    </a:cubicBezTo>
                    <a:cubicBezTo>
                      <a:pt x="196962" y="929200"/>
                      <a:pt x="200580" y="927489"/>
                      <a:pt x="205435" y="925207"/>
                    </a:cubicBezTo>
                    <a:cubicBezTo>
                      <a:pt x="210291" y="922925"/>
                      <a:pt x="221430" y="929200"/>
                      <a:pt x="224477" y="930532"/>
                    </a:cubicBezTo>
                    <a:cubicBezTo>
                      <a:pt x="227524" y="931863"/>
                      <a:pt x="225810" y="939469"/>
                      <a:pt x="226286" y="944318"/>
                    </a:cubicBezTo>
                    <a:cubicBezTo>
                      <a:pt x="226762" y="949167"/>
                      <a:pt x="223620" y="955443"/>
                      <a:pt x="228475" y="958485"/>
                    </a:cubicBezTo>
                    <a:cubicBezTo>
                      <a:pt x="233331" y="961528"/>
                      <a:pt x="231998" y="968754"/>
                      <a:pt x="237996" y="970941"/>
                    </a:cubicBezTo>
                    <a:cubicBezTo>
                      <a:pt x="243994" y="973128"/>
                      <a:pt x="245994" y="981114"/>
                      <a:pt x="249517" y="982065"/>
                    </a:cubicBezTo>
                    <a:cubicBezTo>
                      <a:pt x="254475" y="983779"/>
                      <a:pt x="258505" y="987460"/>
                      <a:pt x="260656" y="992239"/>
                    </a:cubicBezTo>
                    <a:cubicBezTo>
                      <a:pt x="261513" y="996232"/>
                      <a:pt x="254467" y="999750"/>
                      <a:pt x="250469" y="1001747"/>
                    </a:cubicBezTo>
                    <a:cubicBezTo>
                      <a:pt x="246470" y="1003743"/>
                      <a:pt x="238853" y="996422"/>
                      <a:pt x="236188" y="999560"/>
                    </a:cubicBezTo>
                    <a:cubicBezTo>
                      <a:pt x="233522" y="1002698"/>
                      <a:pt x="237139" y="1008402"/>
                      <a:pt x="239329" y="1018576"/>
                    </a:cubicBezTo>
                    <a:cubicBezTo>
                      <a:pt x="241519" y="1028749"/>
                      <a:pt x="243328" y="1029225"/>
                      <a:pt x="247803" y="1029225"/>
                    </a:cubicBezTo>
                    <a:cubicBezTo>
                      <a:pt x="252278" y="1029225"/>
                      <a:pt x="253992" y="1026087"/>
                      <a:pt x="257324" y="1024281"/>
                    </a:cubicBezTo>
                    <a:cubicBezTo>
                      <a:pt x="260656" y="1022474"/>
                      <a:pt x="267511" y="1025231"/>
                      <a:pt x="270653" y="1024281"/>
                    </a:cubicBezTo>
                    <a:cubicBezTo>
                      <a:pt x="273795" y="1023330"/>
                      <a:pt x="284839" y="1022474"/>
                      <a:pt x="287124" y="1025992"/>
                    </a:cubicBezTo>
                    <a:cubicBezTo>
                      <a:pt x="289838" y="1030535"/>
                      <a:pt x="290786" y="1035915"/>
                      <a:pt x="289790" y="1041110"/>
                    </a:cubicBezTo>
                    <a:cubicBezTo>
                      <a:pt x="287981" y="1044248"/>
                      <a:pt x="291979" y="1047766"/>
                      <a:pt x="294169" y="1052234"/>
                    </a:cubicBezTo>
                    <a:cubicBezTo>
                      <a:pt x="296359" y="1056703"/>
                      <a:pt x="305785" y="1054421"/>
                      <a:pt x="308831" y="1055752"/>
                    </a:cubicBezTo>
                    <a:cubicBezTo>
                      <a:pt x="311878" y="1057083"/>
                      <a:pt x="319114" y="1066877"/>
                      <a:pt x="317781" y="1071250"/>
                    </a:cubicBezTo>
                    <a:cubicBezTo>
                      <a:pt x="316448" y="1075624"/>
                      <a:pt x="322161" y="1076670"/>
                      <a:pt x="325302" y="1075339"/>
                    </a:cubicBezTo>
                    <a:cubicBezTo>
                      <a:pt x="328444" y="1074008"/>
                      <a:pt x="331491" y="1077526"/>
                      <a:pt x="334823" y="1079713"/>
                    </a:cubicBezTo>
                    <a:cubicBezTo>
                      <a:pt x="338044" y="1081672"/>
                      <a:pt x="342163" y="1081326"/>
                      <a:pt x="345011" y="1078857"/>
                    </a:cubicBezTo>
                    <a:cubicBezTo>
                      <a:pt x="348533" y="1076670"/>
                      <a:pt x="354531" y="1074863"/>
                      <a:pt x="356150" y="1078001"/>
                    </a:cubicBezTo>
                    <a:cubicBezTo>
                      <a:pt x="357768" y="1081139"/>
                      <a:pt x="365004" y="1086844"/>
                      <a:pt x="365004" y="1088650"/>
                    </a:cubicBezTo>
                    <a:cubicBezTo>
                      <a:pt x="365004" y="1090457"/>
                      <a:pt x="376143" y="1088650"/>
                      <a:pt x="381475" y="1091312"/>
                    </a:cubicBezTo>
                    <a:cubicBezTo>
                      <a:pt x="386807" y="1093975"/>
                      <a:pt x="392519" y="1092643"/>
                      <a:pt x="398327" y="1095686"/>
                    </a:cubicBezTo>
                    <a:cubicBezTo>
                      <a:pt x="404135" y="1098729"/>
                      <a:pt x="409466" y="1099299"/>
                      <a:pt x="409943" y="1102817"/>
                    </a:cubicBezTo>
                    <a:cubicBezTo>
                      <a:pt x="410418" y="1106335"/>
                      <a:pt x="404135" y="1109473"/>
                      <a:pt x="404135" y="1111279"/>
                    </a:cubicBezTo>
                    <a:cubicBezTo>
                      <a:pt x="404135" y="1113086"/>
                      <a:pt x="408990" y="1114322"/>
                      <a:pt x="408990" y="1116984"/>
                    </a:cubicBezTo>
                    <a:cubicBezTo>
                      <a:pt x="408990" y="1119646"/>
                      <a:pt x="402802" y="1119646"/>
                      <a:pt x="401945" y="1121928"/>
                    </a:cubicBezTo>
                    <a:cubicBezTo>
                      <a:pt x="401088" y="1124210"/>
                      <a:pt x="405468" y="1127253"/>
                      <a:pt x="406325" y="1129439"/>
                    </a:cubicBezTo>
                    <a:cubicBezTo>
                      <a:pt x="407181" y="1131626"/>
                      <a:pt x="402802" y="1138948"/>
                      <a:pt x="402802" y="1141420"/>
                    </a:cubicBezTo>
                    <a:cubicBezTo>
                      <a:pt x="402802" y="1143892"/>
                      <a:pt x="389473" y="1141420"/>
                      <a:pt x="386331" y="1141420"/>
                    </a:cubicBezTo>
                    <a:cubicBezTo>
                      <a:pt x="383189" y="1141420"/>
                      <a:pt x="373859" y="1151688"/>
                      <a:pt x="370812" y="1152068"/>
                    </a:cubicBezTo>
                    <a:cubicBezTo>
                      <a:pt x="367765" y="1152449"/>
                      <a:pt x="369384" y="1157393"/>
                      <a:pt x="370812" y="1161576"/>
                    </a:cubicBezTo>
                    <a:cubicBezTo>
                      <a:pt x="380333" y="1159770"/>
                      <a:pt x="389853" y="1159009"/>
                      <a:pt x="391282" y="1161576"/>
                    </a:cubicBezTo>
                    <a:cubicBezTo>
                      <a:pt x="392710" y="1164144"/>
                      <a:pt x="370526" y="1174507"/>
                      <a:pt x="366337" y="1176029"/>
                    </a:cubicBezTo>
                    <a:cubicBezTo>
                      <a:pt x="362148" y="1177550"/>
                      <a:pt x="374334" y="1183730"/>
                      <a:pt x="374049" y="1187248"/>
                    </a:cubicBezTo>
                    <a:cubicBezTo>
                      <a:pt x="373763" y="1190766"/>
                      <a:pt x="361005" y="1191717"/>
                      <a:pt x="362243" y="1198848"/>
                    </a:cubicBezTo>
                    <a:cubicBezTo>
                      <a:pt x="363481" y="1205979"/>
                      <a:pt x="358054" y="1207405"/>
                      <a:pt x="351294" y="1207405"/>
                    </a:cubicBezTo>
                    <a:cubicBezTo>
                      <a:pt x="344534" y="1207405"/>
                      <a:pt x="342630" y="1211494"/>
                      <a:pt x="345963" y="1212159"/>
                    </a:cubicBezTo>
                    <a:cubicBezTo>
                      <a:pt x="349295" y="1212825"/>
                      <a:pt x="348914" y="1221667"/>
                      <a:pt x="361672" y="1224805"/>
                    </a:cubicBezTo>
                    <a:cubicBezTo>
                      <a:pt x="376241" y="1230433"/>
                      <a:pt x="389099" y="1239736"/>
                      <a:pt x="398994" y="1251808"/>
                    </a:cubicBezTo>
                    <a:cubicBezTo>
                      <a:pt x="400543" y="1253404"/>
                      <a:pt x="402305" y="1254780"/>
                      <a:pt x="404230" y="1255896"/>
                    </a:cubicBezTo>
                    <a:cubicBezTo>
                      <a:pt x="406498" y="1254329"/>
                      <a:pt x="409006" y="1253141"/>
                      <a:pt x="411656" y="1252378"/>
                    </a:cubicBezTo>
                    <a:cubicBezTo>
                      <a:pt x="420217" y="1252210"/>
                      <a:pt x="428623" y="1254665"/>
                      <a:pt x="435744" y="1259414"/>
                    </a:cubicBezTo>
                    <a:cubicBezTo>
                      <a:pt x="441932" y="1263883"/>
                      <a:pt x="464306" y="1258558"/>
                      <a:pt x="466782" y="1262076"/>
                    </a:cubicBezTo>
                    <a:cubicBezTo>
                      <a:pt x="469671" y="1266347"/>
                      <a:pt x="474172" y="1269263"/>
                      <a:pt x="479254" y="1270158"/>
                    </a:cubicBezTo>
                    <a:cubicBezTo>
                      <a:pt x="483729" y="1270158"/>
                      <a:pt x="488108" y="1279001"/>
                      <a:pt x="491726" y="1276338"/>
                    </a:cubicBezTo>
                    <a:cubicBezTo>
                      <a:pt x="498283" y="1274149"/>
                      <a:pt x="505201" y="1273246"/>
                      <a:pt x="512101" y="1273676"/>
                    </a:cubicBezTo>
                    <a:cubicBezTo>
                      <a:pt x="515719" y="1273676"/>
                      <a:pt x="515719" y="1276338"/>
                      <a:pt x="519241" y="1276338"/>
                    </a:cubicBezTo>
                    <a:cubicBezTo>
                      <a:pt x="522764" y="1276338"/>
                      <a:pt x="522859" y="1289650"/>
                      <a:pt x="525525" y="1288794"/>
                    </a:cubicBezTo>
                    <a:cubicBezTo>
                      <a:pt x="528191" y="1287938"/>
                      <a:pt x="537902" y="1296781"/>
                      <a:pt x="544567" y="1297636"/>
                    </a:cubicBezTo>
                    <a:cubicBezTo>
                      <a:pt x="551231" y="1298492"/>
                      <a:pt x="556944" y="1309141"/>
                      <a:pt x="559610" y="1308285"/>
                    </a:cubicBezTo>
                    <a:cubicBezTo>
                      <a:pt x="562276" y="1307430"/>
                      <a:pt x="566750" y="1312754"/>
                      <a:pt x="568559" y="1308285"/>
                    </a:cubicBezTo>
                    <a:cubicBezTo>
                      <a:pt x="570368" y="1303817"/>
                      <a:pt x="579032" y="1306099"/>
                      <a:pt x="581412" y="1298777"/>
                    </a:cubicBezTo>
                    <a:cubicBezTo>
                      <a:pt x="570178" y="1285086"/>
                      <a:pt x="558086" y="1269778"/>
                      <a:pt x="558467" y="1263883"/>
                    </a:cubicBezTo>
                    <a:cubicBezTo>
                      <a:pt x="559038" y="1253804"/>
                      <a:pt x="563227" y="1247339"/>
                      <a:pt x="550755" y="1236690"/>
                    </a:cubicBezTo>
                    <a:cubicBezTo>
                      <a:pt x="538283" y="1226041"/>
                      <a:pt x="551898" y="1218910"/>
                      <a:pt x="560847" y="1207690"/>
                    </a:cubicBezTo>
                    <a:cubicBezTo>
                      <a:pt x="569797" y="1196471"/>
                      <a:pt x="585697" y="1193238"/>
                      <a:pt x="596360" y="1186107"/>
                    </a:cubicBezTo>
                    <a:cubicBezTo>
                      <a:pt x="594320" y="1184622"/>
                      <a:pt x="592153" y="1183317"/>
                      <a:pt x="589886" y="1182209"/>
                    </a:cubicBezTo>
                    <a:cubicBezTo>
                      <a:pt x="581888" y="1178691"/>
                      <a:pt x="579223" y="1175173"/>
                      <a:pt x="585411" y="1173366"/>
                    </a:cubicBezTo>
                    <a:cubicBezTo>
                      <a:pt x="591600" y="1171560"/>
                      <a:pt x="588934" y="1168042"/>
                      <a:pt x="582745" y="1160911"/>
                    </a:cubicBezTo>
                    <a:cubicBezTo>
                      <a:pt x="576557" y="1153780"/>
                      <a:pt x="573891" y="1146744"/>
                      <a:pt x="570273" y="1146744"/>
                    </a:cubicBezTo>
                    <a:cubicBezTo>
                      <a:pt x="565532" y="1146173"/>
                      <a:pt x="560726" y="1146463"/>
                      <a:pt x="556087" y="1147600"/>
                    </a:cubicBezTo>
                    <a:cubicBezTo>
                      <a:pt x="550755" y="1149406"/>
                      <a:pt x="551612" y="1143131"/>
                      <a:pt x="552564" y="1136951"/>
                    </a:cubicBezTo>
                    <a:cubicBezTo>
                      <a:pt x="553516" y="1130771"/>
                      <a:pt x="543043" y="1131626"/>
                      <a:pt x="540949" y="1128964"/>
                    </a:cubicBezTo>
                    <a:cubicBezTo>
                      <a:pt x="538854" y="1126302"/>
                      <a:pt x="543615" y="1117459"/>
                      <a:pt x="545424" y="1116509"/>
                    </a:cubicBezTo>
                    <a:cubicBezTo>
                      <a:pt x="547233" y="1115558"/>
                      <a:pt x="552564" y="1112991"/>
                      <a:pt x="552564" y="1110328"/>
                    </a:cubicBezTo>
                    <a:cubicBezTo>
                      <a:pt x="552564" y="1107666"/>
                      <a:pt x="543043" y="1106810"/>
                      <a:pt x="546280" y="1100820"/>
                    </a:cubicBezTo>
                    <a:cubicBezTo>
                      <a:pt x="549517" y="1094830"/>
                      <a:pt x="556944" y="1094640"/>
                      <a:pt x="556944" y="1088460"/>
                    </a:cubicBezTo>
                    <a:cubicBezTo>
                      <a:pt x="556944" y="1082280"/>
                      <a:pt x="562276" y="1076860"/>
                      <a:pt x="568559" y="1081329"/>
                    </a:cubicBezTo>
                    <a:cubicBezTo>
                      <a:pt x="574843" y="1085798"/>
                      <a:pt x="577414" y="1097302"/>
                      <a:pt x="584554" y="1094640"/>
                    </a:cubicBezTo>
                    <a:cubicBezTo>
                      <a:pt x="591695" y="1091978"/>
                      <a:pt x="587220" y="1085798"/>
                      <a:pt x="586268" y="1082185"/>
                    </a:cubicBezTo>
                    <a:cubicBezTo>
                      <a:pt x="585316" y="1078572"/>
                      <a:pt x="583602" y="1073342"/>
                      <a:pt x="591600" y="1071536"/>
                    </a:cubicBezTo>
                    <a:cubicBezTo>
                      <a:pt x="599597" y="1069729"/>
                      <a:pt x="596074" y="1062028"/>
                      <a:pt x="602263" y="1062028"/>
                    </a:cubicBezTo>
                    <a:cubicBezTo>
                      <a:pt x="609881" y="1060150"/>
                      <a:pt x="617103" y="1056930"/>
                      <a:pt x="623589" y="1052520"/>
                    </a:cubicBezTo>
                    <a:cubicBezTo>
                      <a:pt x="627207" y="1050713"/>
                      <a:pt x="635205" y="1046339"/>
                      <a:pt x="638728" y="1048051"/>
                    </a:cubicBezTo>
                    <a:cubicBezTo>
                      <a:pt x="642250" y="1049762"/>
                      <a:pt x="646725" y="1054326"/>
                      <a:pt x="649391" y="1048051"/>
                    </a:cubicBezTo>
                    <a:cubicBezTo>
                      <a:pt x="652057" y="1041775"/>
                      <a:pt x="662720" y="1044533"/>
                      <a:pt x="663672" y="1048051"/>
                    </a:cubicBezTo>
                    <a:cubicBezTo>
                      <a:pt x="664624" y="1051569"/>
                      <a:pt x="681381" y="1051664"/>
                      <a:pt x="686712" y="1055182"/>
                    </a:cubicBezTo>
                    <a:cubicBezTo>
                      <a:pt x="692044" y="1058700"/>
                      <a:pt x="703660" y="1065831"/>
                      <a:pt x="703660" y="1069349"/>
                    </a:cubicBezTo>
                    <a:cubicBezTo>
                      <a:pt x="703660" y="1072867"/>
                      <a:pt x="708991" y="1078286"/>
                      <a:pt x="708991" y="1072011"/>
                    </a:cubicBezTo>
                    <a:cubicBezTo>
                      <a:pt x="708991" y="1065736"/>
                      <a:pt x="713371" y="1067637"/>
                      <a:pt x="720512" y="1072011"/>
                    </a:cubicBezTo>
                    <a:cubicBezTo>
                      <a:pt x="727652" y="1076385"/>
                      <a:pt x="737459" y="1074673"/>
                      <a:pt x="739553" y="1070300"/>
                    </a:cubicBezTo>
                    <a:cubicBezTo>
                      <a:pt x="741648" y="1065926"/>
                      <a:pt x="754691" y="1060791"/>
                      <a:pt x="759166" y="1064024"/>
                    </a:cubicBezTo>
                    <a:cubicBezTo>
                      <a:pt x="763641" y="1067257"/>
                      <a:pt x="765355" y="1070300"/>
                      <a:pt x="770686" y="1064975"/>
                    </a:cubicBezTo>
                    <a:cubicBezTo>
                      <a:pt x="776018" y="1059651"/>
                      <a:pt x="788490" y="1060506"/>
                      <a:pt x="790204" y="1065831"/>
                    </a:cubicBezTo>
                    <a:cubicBezTo>
                      <a:pt x="791918" y="1071155"/>
                      <a:pt x="798201" y="1072011"/>
                      <a:pt x="803533" y="1072011"/>
                    </a:cubicBezTo>
                    <a:cubicBezTo>
                      <a:pt x="808865" y="1072011"/>
                      <a:pt x="809817" y="1079998"/>
                      <a:pt x="813054" y="1078286"/>
                    </a:cubicBezTo>
                    <a:cubicBezTo>
                      <a:pt x="816291" y="1076575"/>
                      <a:pt x="815720" y="1067637"/>
                      <a:pt x="820195" y="1068778"/>
                    </a:cubicBezTo>
                    <a:cubicBezTo>
                      <a:pt x="824669" y="1069919"/>
                      <a:pt x="828192" y="1074958"/>
                      <a:pt x="835237" y="1074958"/>
                    </a:cubicBezTo>
                    <a:cubicBezTo>
                      <a:pt x="842283" y="1074958"/>
                      <a:pt x="847710" y="1073152"/>
                      <a:pt x="847710" y="1067923"/>
                    </a:cubicBezTo>
                    <a:cubicBezTo>
                      <a:pt x="847710" y="1062693"/>
                      <a:pt x="846853" y="1053660"/>
                      <a:pt x="842378" y="1053660"/>
                    </a:cubicBezTo>
                    <a:cubicBezTo>
                      <a:pt x="837903" y="1053660"/>
                      <a:pt x="833524" y="1049287"/>
                      <a:pt x="828192" y="1049287"/>
                    </a:cubicBezTo>
                    <a:cubicBezTo>
                      <a:pt x="822860" y="1049287"/>
                      <a:pt x="817529" y="1040349"/>
                      <a:pt x="822860" y="1038543"/>
                    </a:cubicBezTo>
                    <a:cubicBezTo>
                      <a:pt x="828192" y="1036736"/>
                      <a:pt x="837046" y="1032362"/>
                      <a:pt x="835237" y="1027894"/>
                    </a:cubicBezTo>
                    <a:cubicBezTo>
                      <a:pt x="833428" y="1023425"/>
                      <a:pt x="831715" y="1014583"/>
                      <a:pt x="838855" y="1013727"/>
                    </a:cubicBezTo>
                    <a:cubicBezTo>
                      <a:pt x="845996" y="1012871"/>
                      <a:pt x="861039" y="1012871"/>
                      <a:pt x="860182" y="1010209"/>
                    </a:cubicBezTo>
                    <a:cubicBezTo>
                      <a:pt x="859325" y="1007547"/>
                      <a:pt x="845044" y="1005740"/>
                      <a:pt x="842378" y="1001271"/>
                    </a:cubicBezTo>
                    <a:cubicBezTo>
                      <a:pt x="839712" y="996803"/>
                      <a:pt x="838855" y="986249"/>
                      <a:pt x="841521" y="984442"/>
                    </a:cubicBezTo>
                    <a:cubicBezTo>
                      <a:pt x="844187" y="982636"/>
                      <a:pt x="853041" y="985298"/>
                      <a:pt x="858373" y="983586"/>
                    </a:cubicBezTo>
                    <a:cubicBezTo>
                      <a:pt x="863704" y="981875"/>
                      <a:pt x="875320" y="986249"/>
                      <a:pt x="882365" y="980924"/>
                    </a:cubicBezTo>
                    <a:cubicBezTo>
                      <a:pt x="891736" y="976230"/>
                      <a:pt x="902174" y="974067"/>
                      <a:pt x="912642" y="974649"/>
                    </a:cubicBezTo>
                    <a:cubicBezTo>
                      <a:pt x="920639" y="974649"/>
                      <a:pt x="926827" y="969324"/>
                      <a:pt x="933016" y="968469"/>
                    </a:cubicBezTo>
                    <a:cubicBezTo>
                      <a:pt x="942645" y="967333"/>
                      <a:pt x="952187" y="965554"/>
                      <a:pt x="961578" y="963144"/>
                    </a:cubicBezTo>
                    <a:cubicBezTo>
                      <a:pt x="966053" y="961338"/>
                      <a:pt x="990141" y="957820"/>
                      <a:pt x="990903" y="953636"/>
                    </a:cubicBezTo>
                    <a:cubicBezTo>
                      <a:pt x="991664" y="949453"/>
                      <a:pt x="1010896" y="945649"/>
                      <a:pt x="1015847" y="947931"/>
                    </a:cubicBezTo>
                    <a:cubicBezTo>
                      <a:pt x="1020564" y="950574"/>
                      <a:pt x="1026101" y="951354"/>
                      <a:pt x="1031366" y="950118"/>
                    </a:cubicBezTo>
                    <a:cubicBezTo>
                      <a:pt x="1035841" y="948312"/>
                      <a:pt x="1045171" y="953256"/>
                      <a:pt x="1044219" y="958105"/>
                    </a:cubicBezTo>
                    <a:cubicBezTo>
                      <a:pt x="1043267" y="962954"/>
                      <a:pt x="1048218" y="968278"/>
                      <a:pt x="1047837" y="972272"/>
                    </a:cubicBezTo>
                    <a:cubicBezTo>
                      <a:pt x="1047456" y="976265"/>
                      <a:pt x="1042886" y="977596"/>
                      <a:pt x="1045552" y="980734"/>
                    </a:cubicBezTo>
                    <a:cubicBezTo>
                      <a:pt x="1048218" y="983872"/>
                      <a:pt x="1060214" y="981590"/>
                      <a:pt x="1063832" y="977596"/>
                    </a:cubicBezTo>
                    <a:cubicBezTo>
                      <a:pt x="1067450" y="973603"/>
                      <a:pt x="1071354" y="979403"/>
                      <a:pt x="1071354" y="982540"/>
                    </a:cubicBezTo>
                    <a:cubicBezTo>
                      <a:pt x="1071354" y="985678"/>
                      <a:pt x="1077161" y="987865"/>
                      <a:pt x="1077161" y="983872"/>
                    </a:cubicBezTo>
                    <a:cubicBezTo>
                      <a:pt x="1077161" y="979878"/>
                      <a:pt x="1084207" y="982540"/>
                      <a:pt x="1086682" y="985203"/>
                    </a:cubicBezTo>
                    <a:cubicBezTo>
                      <a:pt x="1089158" y="987865"/>
                      <a:pt x="1097345" y="982065"/>
                      <a:pt x="1097345" y="986534"/>
                    </a:cubicBezTo>
                    <a:cubicBezTo>
                      <a:pt x="1097345" y="991003"/>
                      <a:pt x="1084873" y="994521"/>
                      <a:pt x="1090205" y="999370"/>
                    </a:cubicBezTo>
                    <a:cubicBezTo>
                      <a:pt x="1095536" y="1004219"/>
                      <a:pt x="1098678" y="993570"/>
                      <a:pt x="1105343" y="995852"/>
                    </a:cubicBezTo>
                    <a:cubicBezTo>
                      <a:pt x="1112007" y="998134"/>
                      <a:pt x="1120862" y="988245"/>
                      <a:pt x="1127146" y="986914"/>
                    </a:cubicBezTo>
                    <a:cubicBezTo>
                      <a:pt x="1133664" y="984410"/>
                      <a:pt x="1139788" y="980984"/>
                      <a:pt x="1145330" y="976741"/>
                    </a:cubicBezTo>
                    <a:cubicBezTo>
                      <a:pt x="1150662" y="973603"/>
                      <a:pt x="1162182" y="974554"/>
                      <a:pt x="1158659" y="978072"/>
                    </a:cubicBezTo>
                    <a:cubicBezTo>
                      <a:pt x="1155137" y="981590"/>
                      <a:pt x="1151138" y="988245"/>
                      <a:pt x="1164467" y="993189"/>
                    </a:cubicBezTo>
                    <a:cubicBezTo>
                      <a:pt x="1177796" y="998134"/>
                      <a:pt x="1193029" y="1023805"/>
                      <a:pt x="1201313" y="1036641"/>
                    </a:cubicBezTo>
                    <a:cubicBezTo>
                      <a:pt x="1209596" y="1049477"/>
                      <a:pt x="1217784" y="1072581"/>
                      <a:pt x="1222163" y="1072581"/>
                    </a:cubicBezTo>
                    <a:cubicBezTo>
                      <a:pt x="1226543" y="1072581"/>
                      <a:pt x="1227971" y="1061077"/>
                      <a:pt x="1233779" y="1059746"/>
                    </a:cubicBezTo>
                    <a:cubicBezTo>
                      <a:pt x="1239586" y="1058414"/>
                      <a:pt x="1243300" y="1069254"/>
                      <a:pt x="1249298" y="1070870"/>
                    </a:cubicBezTo>
                    <a:cubicBezTo>
                      <a:pt x="1255296" y="1072486"/>
                      <a:pt x="1263960" y="1075719"/>
                      <a:pt x="1268911" y="1073913"/>
                    </a:cubicBezTo>
                    <a:cubicBezTo>
                      <a:pt x="1273861" y="1072106"/>
                      <a:pt x="1284906" y="1065926"/>
                      <a:pt x="1288904" y="1068208"/>
                    </a:cubicBezTo>
                    <a:cubicBezTo>
                      <a:pt x="1292903" y="1070490"/>
                      <a:pt x="1298425" y="1070395"/>
                      <a:pt x="1301758" y="1078857"/>
                    </a:cubicBezTo>
                    <a:cubicBezTo>
                      <a:pt x="1305090" y="1087319"/>
                      <a:pt x="1310707" y="1089030"/>
                      <a:pt x="1314230" y="1089030"/>
                    </a:cubicBezTo>
                    <a:cubicBezTo>
                      <a:pt x="1317753" y="1089030"/>
                      <a:pt x="1318514" y="1093024"/>
                      <a:pt x="1318514" y="1096542"/>
                    </a:cubicBezTo>
                    <a:cubicBezTo>
                      <a:pt x="1318514" y="1100060"/>
                      <a:pt x="1324988" y="1104909"/>
                      <a:pt x="1328606" y="1104909"/>
                    </a:cubicBezTo>
                    <a:cubicBezTo>
                      <a:pt x="1334073" y="1104819"/>
                      <a:pt x="1339484" y="1103790"/>
                      <a:pt x="1344601" y="1101866"/>
                    </a:cubicBezTo>
                    <a:cubicBezTo>
                      <a:pt x="1347553" y="1100155"/>
                      <a:pt x="1351075" y="1098348"/>
                      <a:pt x="1351742" y="1102532"/>
                    </a:cubicBezTo>
                    <a:cubicBezTo>
                      <a:pt x="1352408" y="1106715"/>
                      <a:pt x="1357645" y="1113181"/>
                      <a:pt x="1361263" y="1113181"/>
                    </a:cubicBezTo>
                    <a:cubicBezTo>
                      <a:pt x="1364880" y="1113181"/>
                      <a:pt x="1371926" y="1116128"/>
                      <a:pt x="1372497" y="1113181"/>
                    </a:cubicBezTo>
                    <a:cubicBezTo>
                      <a:pt x="1373068" y="1110233"/>
                      <a:pt x="1382589" y="1108427"/>
                      <a:pt x="1386207" y="1107856"/>
                    </a:cubicBezTo>
                    <a:cubicBezTo>
                      <a:pt x="1389825" y="1107286"/>
                      <a:pt x="1402202" y="1104909"/>
                      <a:pt x="1404487" y="1099584"/>
                    </a:cubicBezTo>
                    <a:cubicBezTo>
                      <a:pt x="1406772" y="1094260"/>
                      <a:pt x="1416959" y="1094260"/>
                      <a:pt x="1419911" y="1090647"/>
                    </a:cubicBezTo>
                    <a:cubicBezTo>
                      <a:pt x="1422862" y="1087034"/>
                      <a:pt x="1431145" y="1085322"/>
                      <a:pt x="1432954" y="1081804"/>
                    </a:cubicBezTo>
                    <a:cubicBezTo>
                      <a:pt x="1434763" y="1078286"/>
                      <a:pt x="1445426" y="1078857"/>
                      <a:pt x="1446569" y="1075814"/>
                    </a:cubicBezTo>
                    <a:cubicBezTo>
                      <a:pt x="1447711" y="1072772"/>
                      <a:pt x="1456661" y="1072296"/>
                      <a:pt x="1460850" y="1073437"/>
                    </a:cubicBezTo>
                    <a:cubicBezTo>
                      <a:pt x="1469956" y="1075849"/>
                      <a:pt x="1479260" y="1077440"/>
                      <a:pt x="1488651" y="1078191"/>
                    </a:cubicBezTo>
                    <a:cubicBezTo>
                      <a:pt x="1491603" y="1077621"/>
                      <a:pt x="1492269" y="1088935"/>
                      <a:pt x="1495220" y="1089506"/>
                    </a:cubicBezTo>
                    <a:cubicBezTo>
                      <a:pt x="1498172" y="1090076"/>
                      <a:pt x="1508835" y="1098348"/>
                      <a:pt x="1511787" y="1095971"/>
                    </a:cubicBezTo>
                    <a:cubicBezTo>
                      <a:pt x="1516437" y="1092502"/>
                      <a:pt x="1522685" y="1092057"/>
                      <a:pt x="1527782" y="1094830"/>
                    </a:cubicBezTo>
                    <a:cubicBezTo>
                      <a:pt x="1533685" y="1098348"/>
                      <a:pt x="1539683" y="1103102"/>
                      <a:pt x="1541968" y="1098919"/>
                    </a:cubicBezTo>
                    <a:cubicBezTo>
                      <a:pt x="1544253" y="1094735"/>
                      <a:pt x="1556820" y="1093024"/>
                      <a:pt x="1558629" y="1090647"/>
                    </a:cubicBezTo>
                    <a:cubicBezTo>
                      <a:pt x="1560438" y="1088270"/>
                      <a:pt x="1562152" y="1081139"/>
                      <a:pt x="1559200" y="1078857"/>
                    </a:cubicBezTo>
                    <a:cubicBezTo>
                      <a:pt x="1555687" y="1073867"/>
                      <a:pt x="1553254" y="1068200"/>
                      <a:pt x="1552060" y="1062218"/>
                    </a:cubicBezTo>
                    <a:cubicBezTo>
                      <a:pt x="1550917" y="1057559"/>
                      <a:pt x="1559200" y="1056323"/>
                      <a:pt x="1560343" y="1052710"/>
                    </a:cubicBezTo>
                    <a:cubicBezTo>
                      <a:pt x="1561485" y="1049097"/>
                      <a:pt x="1568721" y="1047956"/>
                      <a:pt x="1571006" y="1045579"/>
                    </a:cubicBezTo>
                    <a:cubicBezTo>
                      <a:pt x="1573291" y="1043202"/>
                      <a:pt x="1573957" y="1037877"/>
                      <a:pt x="1578147" y="1039018"/>
                    </a:cubicBezTo>
                    <a:cubicBezTo>
                      <a:pt x="1583343" y="1040343"/>
                      <a:pt x="1588339" y="1042357"/>
                      <a:pt x="1592999" y="1045008"/>
                    </a:cubicBezTo>
                    <a:cubicBezTo>
                      <a:pt x="1596793" y="1047064"/>
                      <a:pt x="1601063" y="1048080"/>
                      <a:pt x="1605376" y="1047956"/>
                    </a:cubicBezTo>
                    <a:cubicBezTo>
                      <a:pt x="1610683" y="1048871"/>
                      <a:pt x="1615741" y="1050879"/>
                      <a:pt x="1620228" y="1053851"/>
                    </a:cubicBezTo>
                    <a:cubicBezTo>
                      <a:pt x="1624418" y="1056228"/>
                      <a:pt x="1637461" y="1056228"/>
                      <a:pt x="1639270" y="1059746"/>
                    </a:cubicBezTo>
                    <a:cubicBezTo>
                      <a:pt x="1641079" y="1063264"/>
                      <a:pt x="1638699" y="1073342"/>
                      <a:pt x="1641650" y="1076955"/>
                    </a:cubicBezTo>
                    <a:cubicBezTo>
                      <a:pt x="1644602" y="1080568"/>
                      <a:pt x="1651742" y="1088175"/>
                      <a:pt x="1654123" y="1086463"/>
                    </a:cubicBezTo>
                    <a:cubicBezTo>
                      <a:pt x="1656503" y="1084752"/>
                      <a:pt x="1667738" y="1092453"/>
                      <a:pt x="1671926" y="1091788"/>
                    </a:cubicBezTo>
                    <a:cubicBezTo>
                      <a:pt x="1676116" y="1091122"/>
                      <a:pt x="1682590" y="1084752"/>
                      <a:pt x="1686113" y="1084752"/>
                    </a:cubicBezTo>
                    <a:cubicBezTo>
                      <a:pt x="1689636" y="1084752"/>
                      <a:pt x="1700965" y="1081804"/>
                      <a:pt x="1704488" y="1082375"/>
                    </a:cubicBezTo>
                    <a:cubicBezTo>
                      <a:pt x="1708011" y="1082945"/>
                      <a:pt x="1721054" y="1087699"/>
                      <a:pt x="1722863" y="1086463"/>
                    </a:cubicBezTo>
                    <a:cubicBezTo>
                      <a:pt x="1724672" y="1085227"/>
                      <a:pt x="1736478" y="1087129"/>
                      <a:pt x="1738287" y="1090647"/>
                    </a:cubicBezTo>
                    <a:cubicBezTo>
                      <a:pt x="1740096" y="1094165"/>
                      <a:pt x="1754853" y="1094165"/>
                      <a:pt x="1754853" y="1098348"/>
                    </a:cubicBezTo>
                    <a:cubicBezTo>
                      <a:pt x="1754853" y="1102532"/>
                      <a:pt x="1763136" y="1104814"/>
                      <a:pt x="1765516" y="1109568"/>
                    </a:cubicBezTo>
                    <a:cubicBezTo>
                      <a:pt x="1767896" y="1114322"/>
                      <a:pt x="1787414" y="1111374"/>
                      <a:pt x="1791032" y="1114322"/>
                    </a:cubicBezTo>
                    <a:cubicBezTo>
                      <a:pt x="1799715" y="1117002"/>
                      <a:pt x="1809007" y="1117002"/>
                      <a:pt x="1817690" y="1114322"/>
                    </a:cubicBezTo>
                    <a:cubicBezTo>
                      <a:pt x="1818262" y="1111945"/>
                      <a:pt x="1839588" y="1110804"/>
                      <a:pt x="1843778" y="1107761"/>
                    </a:cubicBezTo>
                    <a:cubicBezTo>
                      <a:pt x="1847967" y="1104719"/>
                      <a:pt x="1859106" y="1106050"/>
                      <a:pt x="1859773" y="1101866"/>
                    </a:cubicBezTo>
                    <a:cubicBezTo>
                      <a:pt x="1860439" y="1097683"/>
                      <a:pt x="1871007" y="1094830"/>
                      <a:pt x="1875767" y="1091217"/>
                    </a:cubicBezTo>
                    <a:cubicBezTo>
                      <a:pt x="1880528" y="1087604"/>
                      <a:pt x="1899474" y="1088270"/>
                      <a:pt x="1900617" y="1092453"/>
                    </a:cubicBezTo>
                    <a:cubicBezTo>
                      <a:pt x="1901759" y="1096637"/>
                      <a:pt x="1913089" y="1097778"/>
                      <a:pt x="1917849" y="1095971"/>
                    </a:cubicBezTo>
                    <a:cubicBezTo>
                      <a:pt x="1922610" y="1094165"/>
                      <a:pt x="1934987" y="1096542"/>
                      <a:pt x="1936891" y="1100725"/>
                    </a:cubicBezTo>
                    <a:cubicBezTo>
                      <a:pt x="1938795" y="1104909"/>
                      <a:pt x="1952886" y="1107191"/>
                      <a:pt x="1956409" y="1106050"/>
                    </a:cubicBezTo>
                    <a:cubicBezTo>
                      <a:pt x="1962559" y="1102332"/>
                      <a:pt x="1968916" y="1098967"/>
                      <a:pt x="1975450" y="1095971"/>
                    </a:cubicBezTo>
                    <a:cubicBezTo>
                      <a:pt x="1979639" y="1095401"/>
                      <a:pt x="1985542" y="1091217"/>
                      <a:pt x="1984400" y="1087129"/>
                    </a:cubicBezTo>
                    <a:cubicBezTo>
                      <a:pt x="1983257" y="1083040"/>
                      <a:pt x="1992683" y="1071155"/>
                      <a:pt x="1993921" y="1066401"/>
                    </a:cubicBezTo>
                    <a:cubicBezTo>
                      <a:pt x="1996576" y="1059198"/>
                      <a:pt x="2000842" y="1052695"/>
                      <a:pt x="2006393" y="1047385"/>
                    </a:cubicBezTo>
                    <a:cubicBezTo>
                      <a:pt x="2009344" y="1046149"/>
                      <a:pt x="2015914" y="1040825"/>
                      <a:pt x="2015248" y="1037307"/>
                    </a:cubicBezTo>
                    <a:cubicBezTo>
                      <a:pt x="2014581" y="1033789"/>
                      <a:pt x="2012867" y="1023045"/>
                      <a:pt x="2009344" y="1023045"/>
                    </a:cubicBezTo>
                    <a:cubicBezTo>
                      <a:pt x="2005822" y="1023045"/>
                      <a:pt x="1999252" y="1023710"/>
                      <a:pt x="2007535" y="1012396"/>
                    </a:cubicBezTo>
                    <a:cubicBezTo>
                      <a:pt x="2013996" y="1005355"/>
                      <a:pt x="2023681" y="1002215"/>
                      <a:pt x="2033051" y="1004124"/>
                    </a:cubicBezTo>
                    <a:cubicBezTo>
                      <a:pt x="2042751" y="1001889"/>
                      <a:pt x="2052728" y="1001089"/>
                      <a:pt x="2062661" y="1001747"/>
                    </a:cubicBezTo>
                    <a:cubicBezTo>
                      <a:pt x="2070944" y="1004124"/>
                      <a:pt x="2076276" y="1000606"/>
                      <a:pt x="2085225" y="1005360"/>
                    </a:cubicBezTo>
                    <a:cubicBezTo>
                      <a:pt x="2094175" y="1010114"/>
                      <a:pt x="2106552" y="1008307"/>
                      <a:pt x="2109503" y="1012396"/>
                    </a:cubicBezTo>
                    <a:cubicBezTo>
                      <a:pt x="2112455" y="1016484"/>
                      <a:pt x="2124356" y="1020097"/>
                      <a:pt x="2122547" y="1027228"/>
                    </a:cubicBezTo>
                    <a:cubicBezTo>
                      <a:pt x="2120738" y="1034359"/>
                      <a:pt x="2129021" y="1030176"/>
                      <a:pt x="2132068" y="1045579"/>
                    </a:cubicBezTo>
                    <a:cubicBezTo>
                      <a:pt x="2135114" y="1060982"/>
                      <a:pt x="2142160" y="1062123"/>
                      <a:pt x="2143969" y="1069254"/>
                    </a:cubicBezTo>
                    <a:cubicBezTo>
                      <a:pt x="2145778" y="1076385"/>
                      <a:pt x="2155203" y="1089411"/>
                      <a:pt x="2154061" y="1093499"/>
                    </a:cubicBezTo>
                    <a:cubicBezTo>
                      <a:pt x="2152918" y="1097588"/>
                      <a:pt x="2151681" y="1104148"/>
                      <a:pt x="2161773" y="1104719"/>
                    </a:cubicBezTo>
                    <a:cubicBezTo>
                      <a:pt x="2171865" y="1105289"/>
                      <a:pt x="2178910" y="1112991"/>
                      <a:pt x="2180814" y="1111850"/>
                    </a:cubicBezTo>
                    <a:cubicBezTo>
                      <a:pt x="2188379" y="1112316"/>
                      <a:pt x="2195532" y="1115450"/>
                      <a:pt x="2200998" y="1120692"/>
                    </a:cubicBezTo>
                    <a:cubicBezTo>
                      <a:pt x="2206901" y="1126682"/>
                      <a:pt x="2215756" y="1123735"/>
                      <a:pt x="2215185" y="1130200"/>
                    </a:cubicBezTo>
                    <a:cubicBezTo>
                      <a:pt x="2214613" y="1136666"/>
                      <a:pt x="2219945" y="1141990"/>
                      <a:pt x="2219373" y="1147314"/>
                    </a:cubicBezTo>
                    <a:cubicBezTo>
                      <a:pt x="2218802" y="1152639"/>
                      <a:pt x="2230609" y="1156252"/>
                      <a:pt x="2238415" y="1155016"/>
                    </a:cubicBezTo>
                    <a:cubicBezTo>
                      <a:pt x="2246222" y="1153780"/>
                      <a:pt x="2252602" y="1157964"/>
                      <a:pt x="2256220" y="1150928"/>
                    </a:cubicBezTo>
                    <a:cubicBezTo>
                      <a:pt x="2259837" y="1143892"/>
                      <a:pt x="2271643" y="1146744"/>
                      <a:pt x="2275737" y="1143797"/>
                    </a:cubicBezTo>
                    <a:cubicBezTo>
                      <a:pt x="2279831" y="1140849"/>
                      <a:pt x="2292399" y="1137331"/>
                      <a:pt x="2291732" y="1147980"/>
                    </a:cubicBezTo>
                    <a:cubicBezTo>
                      <a:pt x="2291066" y="1158629"/>
                      <a:pt x="2298301" y="1161006"/>
                      <a:pt x="2292303" y="1164524"/>
                    </a:cubicBezTo>
                    <a:cubicBezTo>
                      <a:pt x="2286305" y="1168042"/>
                      <a:pt x="2283449" y="1183540"/>
                      <a:pt x="2281640" y="1190006"/>
                    </a:cubicBezTo>
                    <a:cubicBezTo>
                      <a:pt x="2279831" y="1196471"/>
                      <a:pt x="2270977" y="1198277"/>
                      <a:pt x="2269834" y="1205313"/>
                    </a:cubicBezTo>
                    <a:cubicBezTo>
                      <a:pt x="2268692" y="1212349"/>
                      <a:pt x="2260313" y="1213015"/>
                      <a:pt x="2260313" y="1218339"/>
                    </a:cubicBezTo>
                    <a:cubicBezTo>
                      <a:pt x="2260313" y="1223664"/>
                      <a:pt x="2248508" y="1222523"/>
                      <a:pt x="2242510" y="1218339"/>
                    </a:cubicBezTo>
                    <a:cubicBezTo>
                      <a:pt x="2236511" y="1214156"/>
                      <a:pt x="2230703" y="1226041"/>
                      <a:pt x="2225943" y="1226041"/>
                    </a:cubicBezTo>
                    <a:cubicBezTo>
                      <a:pt x="2221182" y="1226041"/>
                      <a:pt x="2221849" y="1236119"/>
                      <a:pt x="2222991" y="1240303"/>
                    </a:cubicBezTo>
                    <a:cubicBezTo>
                      <a:pt x="2224134" y="1244486"/>
                      <a:pt x="2221278" y="1249811"/>
                      <a:pt x="2224229" y="1256847"/>
                    </a:cubicBezTo>
                    <a:cubicBezTo>
                      <a:pt x="2225210" y="1263137"/>
                      <a:pt x="2225656" y="1269498"/>
                      <a:pt x="2225562" y="1275863"/>
                    </a:cubicBezTo>
                    <a:cubicBezTo>
                      <a:pt x="2230414" y="1271710"/>
                      <a:pt x="2236093" y="1268632"/>
                      <a:pt x="2242224" y="1266830"/>
                    </a:cubicBezTo>
                    <a:cubicBezTo>
                      <a:pt x="2249650" y="1266830"/>
                      <a:pt x="2257076" y="1279476"/>
                      <a:pt x="2265359" y="1279761"/>
                    </a:cubicBezTo>
                    <a:cubicBezTo>
                      <a:pt x="2273642" y="1280047"/>
                      <a:pt x="2311345" y="1254945"/>
                      <a:pt x="2311630" y="1251237"/>
                    </a:cubicBezTo>
                    <a:cubicBezTo>
                      <a:pt x="2311916" y="1247529"/>
                      <a:pt x="2333814" y="1226041"/>
                      <a:pt x="2344192" y="1215107"/>
                    </a:cubicBezTo>
                    <a:cubicBezTo>
                      <a:pt x="2355901" y="1203540"/>
                      <a:pt x="2365787" y="1190268"/>
                      <a:pt x="2373516" y="1175744"/>
                    </a:cubicBezTo>
                    <a:cubicBezTo>
                      <a:pt x="2380115" y="1165865"/>
                      <a:pt x="2387233" y="1156344"/>
                      <a:pt x="2394843" y="1147219"/>
                    </a:cubicBezTo>
                    <a:cubicBezTo>
                      <a:pt x="2399711" y="1140898"/>
                      <a:pt x="2403892" y="1134077"/>
                      <a:pt x="2407315" y="1126872"/>
                    </a:cubicBezTo>
                    <a:cubicBezTo>
                      <a:pt x="2413789" y="1112895"/>
                      <a:pt x="2413789" y="1076480"/>
                      <a:pt x="2415883" y="1074103"/>
                    </a:cubicBezTo>
                    <a:cubicBezTo>
                      <a:pt x="2417978" y="1071726"/>
                      <a:pt x="2416740" y="1065545"/>
                      <a:pt x="2419787" y="1061742"/>
                    </a:cubicBezTo>
                    <a:cubicBezTo>
                      <a:pt x="2422834" y="1057939"/>
                      <a:pt x="2421215" y="1052234"/>
                      <a:pt x="2427118" y="1047575"/>
                    </a:cubicBezTo>
                    <a:cubicBezTo>
                      <a:pt x="2431522" y="1044632"/>
                      <a:pt x="2432965" y="1038828"/>
                      <a:pt x="2430450" y="1034169"/>
                    </a:cubicBezTo>
                    <a:cubicBezTo>
                      <a:pt x="2428927" y="1030366"/>
                      <a:pt x="2430450" y="1021809"/>
                      <a:pt x="2429213" y="1019146"/>
                    </a:cubicBezTo>
                    <a:cubicBezTo>
                      <a:pt x="2427975" y="1016484"/>
                      <a:pt x="2428070" y="1015248"/>
                      <a:pt x="2431593" y="1013251"/>
                    </a:cubicBezTo>
                    <a:cubicBezTo>
                      <a:pt x="2435116" y="1011255"/>
                      <a:pt x="2429213" y="1005835"/>
                      <a:pt x="2424166" y="1003743"/>
                    </a:cubicBezTo>
                    <a:cubicBezTo>
                      <a:pt x="2419121" y="1001652"/>
                      <a:pt x="2412647" y="999275"/>
                      <a:pt x="2412075" y="993665"/>
                    </a:cubicBezTo>
                    <a:cubicBezTo>
                      <a:pt x="2409921" y="986757"/>
                      <a:pt x="2403608" y="981981"/>
                      <a:pt x="2396366" y="981780"/>
                    </a:cubicBezTo>
                    <a:cubicBezTo>
                      <a:pt x="2389796" y="982445"/>
                      <a:pt x="2377324" y="978262"/>
                      <a:pt x="2379133" y="982445"/>
                    </a:cubicBezTo>
                    <a:cubicBezTo>
                      <a:pt x="2380942" y="986629"/>
                      <a:pt x="2378562" y="990147"/>
                      <a:pt x="2375325" y="989196"/>
                    </a:cubicBezTo>
                    <a:cubicBezTo>
                      <a:pt x="2372088" y="988245"/>
                      <a:pt x="2370564" y="991003"/>
                      <a:pt x="2366661" y="996898"/>
                    </a:cubicBezTo>
                    <a:cubicBezTo>
                      <a:pt x="2362758" y="1002793"/>
                      <a:pt x="2349238" y="1003458"/>
                      <a:pt x="2355426" y="997848"/>
                    </a:cubicBezTo>
                    <a:cubicBezTo>
                      <a:pt x="2361615" y="992239"/>
                      <a:pt x="2353331" y="991858"/>
                      <a:pt x="2354569" y="985963"/>
                    </a:cubicBezTo>
                    <a:cubicBezTo>
                      <a:pt x="2355807" y="980068"/>
                      <a:pt x="2360758" y="974173"/>
                      <a:pt x="2353998" y="977977"/>
                    </a:cubicBezTo>
                    <a:cubicBezTo>
                      <a:pt x="2347239" y="981780"/>
                      <a:pt x="2347143" y="991003"/>
                      <a:pt x="2341526" y="992239"/>
                    </a:cubicBezTo>
                    <a:cubicBezTo>
                      <a:pt x="2335909" y="993475"/>
                      <a:pt x="2337622" y="976170"/>
                      <a:pt x="2339146" y="971796"/>
                    </a:cubicBezTo>
                    <a:cubicBezTo>
                      <a:pt x="2340669" y="967423"/>
                      <a:pt x="2328768" y="971796"/>
                      <a:pt x="2316296" y="971226"/>
                    </a:cubicBezTo>
                    <a:cubicBezTo>
                      <a:pt x="2303824" y="970655"/>
                      <a:pt x="2306775" y="961718"/>
                      <a:pt x="2317248" y="956393"/>
                    </a:cubicBezTo>
                    <a:cubicBezTo>
                      <a:pt x="2327720" y="951069"/>
                      <a:pt x="2325531" y="946030"/>
                      <a:pt x="2330577" y="943938"/>
                    </a:cubicBezTo>
                    <a:cubicBezTo>
                      <a:pt x="2335623" y="941846"/>
                      <a:pt x="2348666" y="933289"/>
                      <a:pt x="2356378" y="928820"/>
                    </a:cubicBezTo>
                    <a:cubicBezTo>
                      <a:pt x="2362569" y="924882"/>
                      <a:pt x="2366443" y="918173"/>
                      <a:pt x="2366756" y="910850"/>
                    </a:cubicBezTo>
                    <a:cubicBezTo>
                      <a:pt x="2368470" y="905811"/>
                      <a:pt x="2382751" y="899631"/>
                      <a:pt x="2395319" y="889267"/>
                    </a:cubicBezTo>
                    <a:cubicBezTo>
                      <a:pt x="2404108" y="883358"/>
                      <a:pt x="2411566" y="875683"/>
                      <a:pt x="2417216" y="866733"/>
                    </a:cubicBezTo>
                    <a:cubicBezTo>
                      <a:pt x="2420168" y="860553"/>
                      <a:pt x="2439114" y="852851"/>
                      <a:pt x="2439400" y="847717"/>
                    </a:cubicBezTo>
                    <a:cubicBezTo>
                      <a:pt x="2439685" y="842582"/>
                      <a:pt x="2461964" y="831173"/>
                      <a:pt x="2477007" y="828701"/>
                    </a:cubicBezTo>
                    <a:cubicBezTo>
                      <a:pt x="2492050" y="826229"/>
                      <a:pt x="2516138" y="829556"/>
                      <a:pt x="2520612" y="834025"/>
                    </a:cubicBezTo>
                    <a:cubicBezTo>
                      <a:pt x="2522475" y="836887"/>
                      <a:pt x="2526308" y="837699"/>
                      <a:pt x="2529174" y="835839"/>
                    </a:cubicBezTo>
                    <a:cubicBezTo>
                      <a:pt x="2529899" y="835368"/>
                      <a:pt x="2530518" y="834750"/>
                      <a:pt x="2530990" y="834025"/>
                    </a:cubicBezTo>
                    <a:cubicBezTo>
                      <a:pt x="2533656" y="831078"/>
                      <a:pt x="2539559" y="832504"/>
                      <a:pt x="2550032" y="834025"/>
                    </a:cubicBezTo>
                    <a:cubicBezTo>
                      <a:pt x="2560505" y="835546"/>
                      <a:pt x="2562504" y="829271"/>
                      <a:pt x="2569073" y="831363"/>
                    </a:cubicBezTo>
                    <a:cubicBezTo>
                      <a:pt x="2575643" y="833455"/>
                      <a:pt x="2581546" y="834596"/>
                      <a:pt x="2585640" y="826609"/>
                    </a:cubicBezTo>
                    <a:cubicBezTo>
                      <a:pt x="2589733" y="818622"/>
                      <a:pt x="2609346" y="820048"/>
                      <a:pt x="2614202" y="823376"/>
                    </a:cubicBezTo>
                    <a:cubicBezTo>
                      <a:pt x="2619058" y="826704"/>
                      <a:pt x="2622200" y="831078"/>
                      <a:pt x="2629340" y="826324"/>
                    </a:cubicBezTo>
                    <a:cubicBezTo>
                      <a:pt x="2636481" y="821570"/>
                      <a:pt x="2636386" y="832504"/>
                      <a:pt x="2643240" y="833455"/>
                    </a:cubicBezTo>
                    <a:cubicBezTo>
                      <a:pt x="2650096" y="834405"/>
                      <a:pt x="2645621" y="840205"/>
                      <a:pt x="2639718" y="839635"/>
                    </a:cubicBezTo>
                    <a:cubicBezTo>
                      <a:pt x="2633815" y="839064"/>
                      <a:pt x="2626388" y="842582"/>
                      <a:pt x="2633148" y="846481"/>
                    </a:cubicBezTo>
                    <a:cubicBezTo>
                      <a:pt x="2639908" y="850379"/>
                      <a:pt x="2648001" y="842868"/>
                      <a:pt x="2653332" y="843438"/>
                    </a:cubicBezTo>
                    <a:cubicBezTo>
                      <a:pt x="2660542" y="844793"/>
                      <a:pt x="2667999" y="843547"/>
                      <a:pt x="2674374" y="839920"/>
                    </a:cubicBezTo>
                    <a:cubicBezTo>
                      <a:pt x="2681800" y="835166"/>
                      <a:pt x="2683895" y="843723"/>
                      <a:pt x="2688560" y="839920"/>
                    </a:cubicBezTo>
                    <a:cubicBezTo>
                      <a:pt x="2694777" y="836106"/>
                      <a:pt x="2702038" y="834343"/>
                      <a:pt x="2709315" y="834881"/>
                    </a:cubicBezTo>
                    <a:cubicBezTo>
                      <a:pt x="2714647" y="834881"/>
                      <a:pt x="2710172" y="828701"/>
                      <a:pt x="2701318" y="828701"/>
                    </a:cubicBezTo>
                    <a:cubicBezTo>
                      <a:pt x="2692463" y="828701"/>
                      <a:pt x="2692749" y="823947"/>
                      <a:pt x="2699794" y="811776"/>
                    </a:cubicBezTo>
                    <a:cubicBezTo>
                      <a:pt x="2706839" y="799606"/>
                      <a:pt x="2720549" y="792760"/>
                      <a:pt x="2729118" y="785724"/>
                    </a:cubicBezTo>
                    <a:cubicBezTo>
                      <a:pt x="2737687" y="778688"/>
                      <a:pt x="2743971" y="781921"/>
                      <a:pt x="2743971" y="777167"/>
                    </a:cubicBezTo>
                    <a:cubicBezTo>
                      <a:pt x="2743971" y="772413"/>
                      <a:pt x="2748160" y="759102"/>
                      <a:pt x="2754634" y="758817"/>
                    </a:cubicBezTo>
                    <a:cubicBezTo>
                      <a:pt x="2761108" y="758532"/>
                      <a:pt x="2777484" y="761479"/>
                      <a:pt x="2787576" y="755869"/>
                    </a:cubicBezTo>
                    <a:cubicBezTo>
                      <a:pt x="2797668" y="750260"/>
                      <a:pt x="2797097" y="760053"/>
                      <a:pt x="2800905" y="761479"/>
                    </a:cubicBezTo>
                    <a:cubicBezTo>
                      <a:pt x="2804714" y="762905"/>
                      <a:pt x="2810426" y="752922"/>
                      <a:pt x="2815377" y="755869"/>
                    </a:cubicBezTo>
                    <a:cubicBezTo>
                      <a:pt x="2820328" y="758817"/>
                      <a:pt x="2808236" y="765948"/>
                      <a:pt x="2805856" y="774885"/>
                    </a:cubicBezTo>
                    <a:cubicBezTo>
                      <a:pt x="2803476" y="783823"/>
                      <a:pt x="2812140" y="780210"/>
                      <a:pt x="2817186" y="782587"/>
                    </a:cubicBezTo>
                    <a:cubicBezTo>
                      <a:pt x="2822232" y="784964"/>
                      <a:pt x="2810617" y="788482"/>
                      <a:pt x="2811854" y="790859"/>
                    </a:cubicBezTo>
                    <a:cubicBezTo>
                      <a:pt x="2813092" y="793236"/>
                      <a:pt x="2823089" y="793236"/>
                      <a:pt x="2836132" y="780210"/>
                    </a:cubicBezTo>
                    <a:cubicBezTo>
                      <a:pt x="2844264" y="770286"/>
                      <a:pt x="2856424" y="764529"/>
                      <a:pt x="2869265" y="764522"/>
                    </a:cubicBezTo>
                    <a:cubicBezTo>
                      <a:pt x="2877643" y="765472"/>
                      <a:pt x="2872882" y="757105"/>
                      <a:pt x="2873454" y="745506"/>
                    </a:cubicBezTo>
                    <a:cubicBezTo>
                      <a:pt x="2874025" y="733906"/>
                      <a:pt x="2899541" y="729817"/>
                      <a:pt x="2907824" y="733335"/>
                    </a:cubicBezTo>
                    <a:cubicBezTo>
                      <a:pt x="2916107" y="736853"/>
                      <a:pt x="2915536" y="740181"/>
                      <a:pt x="2907824" y="738089"/>
                    </a:cubicBezTo>
                    <a:cubicBezTo>
                      <a:pt x="2900112" y="735997"/>
                      <a:pt x="2892400" y="743128"/>
                      <a:pt x="2892686" y="753207"/>
                    </a:cubicBezTo>
                    <a:cubicBezTo>
                      <a:pt x="2892971" y="763286"/>
                      <a:pt x="2885545" y="766518"/>
                      <a:pt x="2889449" y="770321"/>
                    </a:cubicBezTo>
                    <a:cubicBezTo>
                      <a:pt x="2893352" y="774125"/>
                      <a:pt x="2883832" y="775075"/>
                      <a:pt x="2883546" y="779259"/>
                    </a:cubicBezTo>
                    <a:cubicBezTo>
                      <a:pt x="2883260" y="783442"/>
                      <a:pt x="2883546" y="786580"/>
                      <a:pt x="2877548" y="788767"/>
                    </a:cubicBezTo>
                    <a:cubicBezTo>
                      <a:pt x="2871549" y="790954"/>
                      <a:pt x="2851842" y="792570"/>
                      <a:pt x="2851175" y="800272"/>
                    </a:cubicBezTo>
                    <a:cubicBezTo>
                      <a:pt x="2850509" y="807973"/>
                      <a:pt x="2839941" y="808924"/>
                      <a:pt x="2834895" y="818337"/>
                    </a:cubicBezTo>
                    <a:cubicBezTo>
                      <a:pt x="2829849" y="827750"/>
                      <a:pt x="2810617" y="833455"/>
                      <a:pt x="2797858" y="852376"/>
                    </a:cubicBezTo>
                    <a:cubicBezTo>
                      <a:pt x="2785101" y="871297"/>
                      <a:pt x="2765012" y="871392"/>
                      <a:pt x="2765012" y="874910"/>
                    </a:cubicBezTo>
                    <a:cubicBezTo>
                      <a:pt x="2765012" y="878428"/>
                      <a:pt x="2751111" y="878142"/>
                      <a:pt x="2745970" y="878713"/>
                    </a:cubicBezTo>
                    <a:cubicBezTo>
                      <a:pt x="2740829" y="879283"/>
                      <a:pt x="2750350" y="890883"/>
                      <a:pt x="2739115" y="902958"/>
                    </a:cubicBezTo>
                    <a:cubicBezTo>
                      <a:pt x="2727418" y="915409"/>
                      <a:pt x="2720856" y="931810"/>
                      <a:pt x="2720740" y="948882"/>
                    </a:cubicBezTo>
                    <a:cubicBezTo>
                      <a:pt x="2720740" y="965711"/>
                      <a:pt x="2726643" y="1014202"/>
                      <a:pt x="2731689" y="1022854"/>
                    </a:cubicBezTo>
                    <a:cubicBezTo>
                      <a:pt x="2736735" y="1031507"/>
                      <a:pt x="2733784" y="1052424"/>
                      <a:pt x="2737973" y="1056893"/>
                    </a:cubicBezTo>
                    <a:cubicBezTo>
                      <a:pt x="2742162" y="1061362"/>
                      <a:pt x="2740638" y="1068683"/>
                      <a:pt x="2743304" y="1071345"/>
                    </a:cubicBezTo>
                    <a:cubicBezTo>
                      <a:pt x="2745970" y="1074008"/>
                      <a:pt x="2756919" y="1059460"/>
                      <a:pt x="2764346" y="1053280"/>
                    </a:cubicBezTo>
                    <a:cubicBezTo>
                      <a:pt x="2771771" y="1047100"/>
                      <a:pt x="2769391" y="1045008"/>
                      <a:pt x="2774438" y="1041775"/>
                    </a:cubicBezTo>
                    <a:cubicBezTo>
                      <a:pt x="2779483" y="1038543"/>
                      <a:pt x="2777389" y="1024851"/>
                      <a:pt x="2778817" y="1021333"/>
                    </a:cubicBezTo>
                    <a:cubicBezTo>
                      <a:pt x="2780245" y="1017815"/>
                      <a:pt x="2789480" y="1016009"/>
                      <a:pt x="2792431" y="1011825"/>
                    </a:cubicBezTo>
                    <a:cubicBezTo>
                      <a:pt x="2795383" y="1007642"/>
                      <a:pt x="2803095" y="1010304"/>
                      <a:pt x="2807284" y="1008783"/>
                    </a:cubicBezTo>
                    <a:cubicBezTo>
                      <a:pt x="2811473" y="1007261"/>
                      <a:pt x="2807284" y="997563"/>
                      <a:pt x="2805476" y="991953"/>
                    </a:cubicBezTo>
                    <a:cubicBezTo>
                      <a:pt x="2803667" y="986344"/>
                      <a:pt x="2817662" y="978642"/>
                      <a:pt x="2824517" y="973603"/>
                    </a:cubicBezTo>
                    <a:cubicBezTo>
                      <a:pt x="2831372" y="968564"/>
                      <a:pt x="2840512" y="976836"/>
                      <a:pt x="2848509" y="969514"/>
                    </a:cubicBezTo>
                    <a:cubicBezTo>
                      <a:pt x="2856507" y="962193"/>
                      <a:pt x="2847843" y="953446"/>
                      <a:pt x="2844891" y="949643"/>
                    </a:cubicBezTo>
                    <a:cubicBezTo>
                      <a:pt x="2841940" y="945840"/>
                      <a:pt x="2852889" y="927109"/>
                      <a:pt x="2859172" y="925397"/>
                    </a:cubicBezTo>
                    <a:cubicBezTo>
                      <a:pt x="2865457" y="923686"/>
                      <a:pt x="2868693" y="929866"/>
                      <a:pt x="2874596" y="924542"/>
                    </a:cubicBezTo>
                    <a:cubicBezTo>
                      <a:pt x="2880499" y="919217"/>
                      <a:pt x="2869169" y="910565"/>
                      <a:pt x="2865075" y="911135"/>
                    </a:cubicBezTo>
                    <a:cubicBezTo>
                      <a:pt x="2860981" y="911706"/>
                      <a:pt x="2859458" y="896113"/>
                      <a:pt x="2869169" y="888696"/>
                    </a:cubicBezTo>
                    <a:cubicBezTo>
                      <a:pt x="2878881" y="881280"/>
                      <a:pt x="2875167" y="879854"/>
                      <a:pt x="2868598" y="878047"/>
                    </a:cubicBezTo>
                    <a:cubicBezTo>
                      <a:pt x="2862029" y="876241"/>
                      <a:pt x="2860886" y="878618"/>
                      <a:pt x="2855840" y="878903"/>
                    </a:cubicBezTo>
                    <a:cubicBezTo>
                      <a:pt x="2850794" y="879188"/>
                      <a:pt x="2846320" y="868539"/>
                      <a:pt x="2853556" y="858271"/>
                    </a:cubicBezTo>
                    <a:cubicBezTo>
                      <a:pt x="2860791" y="848002"/>
                      <a:pt x="2868598" y="848763"/>
                      <a:pt x="2870407" y="840491"/>
                    </a:cubicBezTo>
                    <a:cubicBezTo>
                      <a:pt x="2874178" y="831391"/>
                      <a:pt x="2879280" y="822900"/>
                      <a:pt x="2885545" y="815294"/>
                    </a:cubicBezTo>
                    <a:cubicBezTo>
                      <a:pt x="2888211" y="810826"/>
                      <a:pt x="2898875" y="815294"/>
                      <a:pt x="2902969" y="814439"/>
                    </a:cubicBezTo>
                    <a:cubicBezTo>
                      <a:pt x="2907062" y="813583"/>
                      <a:pt x="2905634" y="822425"/>
                      <a:pt x="2910680" y="817957"/>
                    </a:cubicBezTo>
                    <a:cubicBezTo>
                      <a:pt x="2915726" y="813488"/>
                      <a:pt x="2924009" y="798941"/>
                      <a:pt x="2930865" y="798941"/>
                    </a:cubicBezTo>
                    <a:cubicBezTo>
                      <a:pt x="2937719" y="798941"/>
                      <a:pt x="2933245" y="809875"/>
                      <a:pt x="2934958" y="816435"/>
                    </a:cubicBezTo>
                    <a:cubicBezTo>
                      <a:pt x="2936672" y="822996"/>
                      <a:pt x="2940575" y="814629"/>
                      <a:pt x="2954000" y="805786"/>
                    </a:cubicBezTo>
                    <a:cubicBezTo>
                      <a:pt x="2969582" y="798149"/>
                      <a:pt x="2987500" y="796755"/>
                      <a:pt x="3004080" y="801888"/>
                    </a:cubicBezTo>
                    <a:cubicBezTo>
                      <a:pt x="3012743" y="806072"/>
                      <a:pt x="3014172" y="815770"/>
                      <a:pt x="3018932" y="814629"/>
                    </a:cubicBezTo>
                    <a:cubicBezTo>
                      <a:pt x="3026168" y="812822"/>
                      <a:pt x="3020075" y="805121"/>
                      <a:pt x="3027215" y="802744"/>
                    </a:cubicBezTo>
                    <a:cubicBezTo>
                      <a:pt x="3037440" y="798662"/>
                      <a:pt x="3047051" y="793191"/>
                      <a:pt x="3055778" y="786485"/>
                    </a:cubicBezTo>
                    <a:cubicBezTo>
                      <a:pt x="3065298" y="779734"/>
                      <a:pt x="3062632" y="784774"/>
                      <a:pt x="3067679" y="778498"/>
                    </a:cubicBezTo>
                    <a:cubicBezTo>
                      <a:pt x="3072724" y="772223"/>
                      <a:pt x="3077675" y="774980"/>
                      <a:pt x="3079199" y="770797"/>
                    </a:cubicBezTo>
                    <a:cubicBezTo>
                      <a:pt x="3080722" y="766613"/>
                      <a:pt x="3094337" y="759863"/>
                      <a:pt x="3112998" y="755774"/>
                    </a:cubicBezTo>
                    <a:cubicBezTo>
                      <a:pt x="3131658" y="751686"/>
                      <a:pt x="3155937" y="739135"/>
                      <a:pt x="3154699" y="735332"/>
                    </a:cubicBezTo>
                    <a:cubicBezTo>
                      <a:pt x="3153461" y="731529"/>
                      <a:pt x="3161840" y="729722"/>
                      <a:pt x="3162696" y="733525"/>
                    </a:cubicBezTo>
                    <a:cubicBezTo>
                      <a:pt x="3163553" y="737329"/>
                      <a:pt x="3170694" y="735902"/>
                      <a:pt x="3180500" y="737994"/>
                    </a:cubicBezTo>
                    <a:cubicBezTo>
                      <a:pt x="3190307" y="740086"/>
                      <a:pt x="3194781" y="743889"/>
                      <a:pt x="3202493" y="736188"/>
                    </a:cubicBezTo>
                    <a:cubicBezTo>
                      <a:pt x="3210205" y="728486"/>
                      <a:pt x="3201541" y="725824"/>
                      <a:pt x="3201827" y="719929"/>
                    </a:cubicBezTo>
                    <a:cubicBezTo>
                      <a:pt x="3202113" y="714034"/>
                      <a:pt x="3188498" y="707759"/>
                      <a:pt x="3190307" y="701578"/>
                    </a:cubicBezTo>
                    <a:cubicBezTo>
                      <a:pt x="3192116" y="695398"/>
                      <a:pt x="3180215" y="678759"/>
                      <a:pt x="3176692" y="682562"/>
                    </a:cubicBezTo>
                    <a:cubicBezTo>
                      <a:pt x="3173169" y="686366"/>
                      <a:pt x="3164600" y="676953"/>
                      <a:pt x="3164600" y="672199"/>
                    </a:cubicBezTo>
                    <a:cubicBezTo>
                      <a:pt x="3164600" y="667445"/>
                      <a:pt x="3164029" y="661835"/>
                      <a:pt x="3158412" y="665353"/>
                    </a:cubicBezTo>
                    <a:cubicBezTo>
                      <a:pt x="3152795" y="668871"/>
                      <a:pt x="3143274" y="667159"/>
                      <a:pt x="3141560" y="661835"/>
                    </a:cubicBezTo>
                    <a:cubicBezTo>
                      <a:pt x="3139847" y="656510"/>
                      <a:pt x="3152509" y="652327"/>
                      <a:pt x="3161363" y="656225"/>
                    </a:cubicBezTo>
                    <a:cubicBezTo>
                      <a:pt x="3170218" y="660123"/>
                      <a:pt x="3167552" y="663356"/>
                      <a:pt x="3172027" y="665733"/>
                    </a:cubicBezTo>
                    <a:cubicBezTo>
                      <a:pt x="3179579" y="667989"/>
                      <a:pt x="3187692" y="667448"/>
                      <a:pt x="3194877" y="664212"/>
                    </a:cubicBezTo>
                    <a:cubicBezTo>
                      <a:pt x="3201065" y="661264"/>
                      <a:pt x="3218583" y="655655"/>
                      <a:pt x="3221535" y="650615"/>
                    </a:cubicBezTo>
                    <a:cubicBezTo>
                      <a:pt x="3224486" y="645576"/>
                      <a:pt x="3221535" y="643199"/>
                      <a:pt x="3227152" y="640252"/>
                    </a:cubicBezTo>
                    <a:cubicBezTo>
                      <a:pt x="3232769" y="637304"/>
                      <a:pt x="3228580" y="630744"/>
                      <a:pt x="3223630" y="628462"/>
                    </a:cubicBezTo>
                    <a:cubicBezTo>
                      <a:pt x="3218679" y="626180"/>
                      <a:pt x="3219726" y="618954"/>
                      <a:pt x="3225057" y="618954"/>
                    </a:cubicBezTo>
                    <a:cubicBezTo>
                      <a:pt x="3230389" y="618954"/>
                      <a:pt x="3228961" y="612678"/>
                      <a:pt x="3232484" y="612393"/>
                    </a:cubicBezTo>
                    <a:cubicBezTo>
                      <a:pt x="3236007" y="612108"/>
                      <a:pt x="3236578" y="615055"/>
                      <a:pt x="3243147" y="611823"/>
                    </a:cubicBezTo>
                    <a:cubicBezTo>
                      <a:pt x="3249717" y="608590"/>
                      <a:pt x="3243147" y="616862"/>
                      <a:pt x="3240481" y="622472"/>
                    </a:cubicBezTo>
                    <a:cubicBezTo>
                      <a:pt x="3237816" y="628081"/>
                      <a:pt x="3246670" y="632835"/>
                      <a:pt x="3247622" y="636068"/>
                    </a:cubicBezTo>
                    <a:cubicBezTo>
                      <a:pt x="3248574" y="639301"/>
                      <a:pt x="3261237" y="640537"/>
                      <a:pt x="3268282" y="636639"/>
                    </a:cubicBezTo>
                    <a:cubicBezTo>
                      <a:pt x="3275328" y="632740"/>
                      <a:pt x="3298273" y="641393"/>
                      <a:pt x="3299701" y="647002"/>
                    </a:cubicBezTo>
                    <a:cubicBezTo>
                      <a:pt x="3301553" y="654629"/>
                      <a:pt x="3306822" y="660978"/>
                      <a:pt x="3313982" y="664212"/>
                    </a:cubicBezTo>
                    <a:cubicBezTo>
                      <a:pt x="3323503" y="668966"/>
                      <a:pt x="3332072" y="666874"/>
                      <a:pt x="3333786" y="671343"/>
                    </a:cubicBezTo>
                    <a:cubicBezTo>
                      <a:pt x="3335242" y="675780"/>
                      <a:pt x="3339961" y="678262"/>
                      <a:pt x="3344449" y="676953"/>
                    </a:cubicBezTo>
                    <a:cubicBezTo>
                      <a:pt x="3349780" y="675717"/>
                      <a:pt x="3352732" y="681612"/>
                      <a:pt x="3356635" y="678094"/>
                    </a:cubicBezTo>
                    <a:cubicBezTo>
                      <a:pt x="3360539" y="674576"/>
                      <a:pt x="3362538" y="680185"/>
                      <a:pt x="3367584" y="675717"/>
                    </a:cubicBezTo>
                    <a:cubicBezTo>
                      <a:pt x="3372630" y="671248"/>
                      <a:pt x="3356635" y="668300"/>
                      <a:pt x="3358730" y="664782"/>
                    </a:cubicBezTo>
                    <a:cubicBezTo>
                      <a:pt x="3360824" y="661264"/>
                      <a:pt x="3364062" y="667445"/>
                      <a:pt x="3368251" y="667159"/>
                    </a:cubicBezTo>
                    <a:cubicBezTo>
                      <a:pt x="3372440" y="666874"/>
                      <a:pt x="3367108" y="658317"/>
                      <a:pt x="3370345" y="657651"/>
                    </a:cubicBezTo>
                    <a:cubicBezTo>
                      <a:pt x="3373583" y="656986"/>
                      <a:pt x="3370916" y="638635"/>
                      <a:pt x="3367394" y="637875"/>
                    </a:cubicBezTo>
                    <a:cubicBezTo>
                      <a:pt x="3363871" y="637114"/>
                      <a:pt x="3366823" y="630458"/>
                      <a:pt x="3373583" y="635498"/>
                    </a:cubicBezTo>
                    <a:cubicBezTo>
                      <a:pt x="3380461" y="639293"/>
                      <a:pt x="3388319" y="640949"/>
                      <a:pt x="3396147" y="640252"/>
                    </a:cubicBezTo>
                    <a:cubicBezTo>
                      <a:pt x="3401193" y="640252"/>
                      <a:pt x="3396147" y="635498"/>
                      <a:pt x="3391386" y="634642"/>
                    </a:cubicBezTo>
                    <a:cubicBezTo>
                      <a:pt x="3386626" y="633786"/>
                      <a:pt x="3392243" y="629603"/>
                      <a:pt x="3395861" y="632835"/>
                    </a:cubicBezTo>
                    <a:cubicBezTo>
                      <a:pt x="3399479" y="636068"/>
                      <a:pt x="3406144" y="637589"/>
                      <a:pt x="3406810" y="633976"/>
                    </a:cubicBezTo>
                    <a:cubicBezTo>
                      <a:pt x="3407477" y="630363"/>
                      <a:pt x="3410904" y="622757"/>
                      <a:pt x="3417188" y="623042"/>
                    </a:cubicBezTo>
                    <a:cubicBezTo>
                      <a:pt x="3423471" y="623327"/>
                      <a:pt x="3425661" y="619524"/>
                      <a:pt x="3419758" y="617432"/>
                    </a:cubicBezTo>
                    <a:close/>
                    <a:moveTo>
                      <a:pt x="1767325" y="1005930"/>
                    </a:moveTo>
                    <a:cubicBezTo>
                      <a:pt x="1750473" y="1021048"/>
                      <a:pt x="1716674" y="1024946"/>
                      <a:pt x="1716674" y="1037021"/>
                    </a:cubicBezTo>
                    <a:cubicBezTo>
                      <a:pt x="1716674" y="1049097"/>
                      <a:pt x="1675830" y="1056037"/>
                      <a:pt x="1672212" y="1050333"/>
                    </a:cubicBezTo>
                    <a:cubicBezTo>
                      <a:pt x="1668594" y="1044628"/>
                      <a:pt x="1702488" y="1044152"/>
                      <a:pt x="1710296" y="1026372"/>
                    </a:cubicBezTo>
                    <a:cubicBezTo>
                      <a:pt x="1718103" y="1008592"/>
                      <a:pt x="1748379" y="999465"/>
                      <a:pt x="1763612" y="975790"/>
                    </a:cubicBezTo>
                    <a:cubicBezTo>
                      <a:pt x="1774275" y="958866"/>
                      <a:pt x="1782654" y="933194"/>
                      <a:pt x="1789414" y="934905"/>
                    </a:cubicBezTo>
                    <a:cubicBezTo>
                      <a:pt x="1796174" y="936617"/>
                      <a:pt x="1784082" y="990527"/>
                      <a:pt x="1767325" y="1005930"/>
                    </a:cubicBezTo>
                    <a:close/>
                    <a:moveTo>
                      <a:pt x="1842635" y="310894"/>
                    </a:moveTo>
                    <a:cubicBezTo>
                      <a:pt x="1840255" y="315648"/>
                      <a:pt x="1827306" y="315933"/>
                      <a:pt x="1830734" y="320402"/>
                    </a:cubicBezTo>
                    <a:cubicBezTo>
                      <a:pt x="1836637" y="328103"/>
                      <a:pt x="1866342" y="323920"/>
                      <a:pt x="1866913" y="314412"/>
                    </a:cubicBezTo>
                    <a:cubicBezTo>
                      <a:pt x="1867484" y="304904"/>
                      <a:pt x="1845015" y="305855"/>
                      <a:pt x="1842635" y="310609"/>
                    </a:cubicBezTo>
                    <a:close/>
                    <a:moveTo>
                      <a:pt x="763546" y="18332"/>
                    </a:moveTo>
                    <a:cubicBezTo>
                      <a:pt x="777731" y="18332"/>
                      <a:pt x="773638" y="9394"/>
                      <a:pt x="783063" y="10630"/>
                    </a:cubicBezTo>
                    <a:cubicBezTo>
                      <a:pt x="792489" y="11867"/>
                      <a:pt x="804961" y="11201"/>
                      <a:pt x="800296" y="5306"/>
                    </a:cubicBezTo>
                    <a:cubicBezTo>
                      <a:pt x="795631" y="-589"/>
                      <a:pt x="761165" y="1693"/>
                      <a:pt x="764688" y="6447"/>
                    </a:cubicBezTo>
                    <a:cubicBezTo>
                      <a:pt x="768211" y="11201"/>
                      <a:pt x="736887" y="9394"/>
                      <a:pt x="737459" y="11201"/>
                    </a:cubicBezTo>
                    <a:cubicBezTo>
                      <a:pt x="738601" y="14719"/>
                      <a:pt x="749264" y="18332"/>
                      <a:pt x="763546" y="18332"/>
                    </a:cubicBezTo>
                    <a:close/>
                    <a:moveTo>
                      <a:pt x="690045" y="57980"/>
                    </a:moveTo>
                    <a:cubicBezTo>
                      <a:pt x="690045" y="48472"/>
                      <a:pt x="659197" y="58931"/>
                      <a:pt x="665196" y="60928"/>
                    </a:cubicBezTo>
                    <a:cubicBezTo>
                      <a:pt x="671194" y="62925"/>
                      <a:pt x="690045" y="67393"/>
                      <a:pt x="690045" y="57980"/>
                    </a:cubicBezTo>
                    <a:close/>
                    <a:moveTo>
                      <a:pt x="766211" y="50279"/>
                    </a:moveTo>
                    <a:cubicBezTo>
                      <a:pt x="767925" y="54938"/>
                      <a:pt x="763260" y="55603"/>
                      <a:pt x="751359" y="55603"/>
                    </a:cubicBezTo>
                    <a:cubicBezTo>
                      <a:pt x="739458" y="55603"/>
                      <a:pt x="733365" y="62259"/>
                      <a:pt x="739553" y="67393"/>
                    </a:cubicBezTo>
                    <a:cubicBezTo>
                      <a:pt x="745742" y="72528"/>
                      <a:pt x="777636" y="70911"/>
                      <a:pt x="783349" y="63875"/>
                    </a:cubicBezTo>
                    <a:cubicBezTo>
                      <a:pt x="789061" y="56839"/>
                      <a:pt x="802391" y="62639"/>
                      <a:pt x="804676" y="55603"/>
                    </a:cubicBezTo>
                    <a:cubicBezTo>
                      <a:pt x="806960" y="48567"/>
                      <a:pt x="764688" y="45620"/>
                      <a:pt x="766497" y="50279"/>
                    </a:cubicBezTo>
                    <a:close/>
                    <a:moveTo>
                      <a:pt x="867513" y="38964"/>
                    </a:moveTo>
                    <a:cubicBezTo>
                      <a:pt x="871702" y="33640"/>
                      <a:pt x="859801" y="33640"/>
                      <a:pt x="858658" y="28315"/>
                    </a:cubicBezTo>
                    <a:cubicBezTo>
                      <a:pt x="857516" y="22991"/>
                      <a:pt x="824288" y="21850"/>
                      <a:pt x="826002" y="27745"/>
                    </a:cubicBezTo>
                    <a:cubicBezTo>
                      <a:pt x="827716" y="33640"/>
                      <a:pt x="803057" y="40105"/>
                      <a:pt x="810674" y="46095"/>
                    </a:cubicBezTo>
                    <a:cubicBezTo>
                      <a:pt x="825145" y="57315"/>
                      <a:pt x="863704" y="44289"/>
                      <a:pt x="867799" y="38964"/>
                    </a:cubicBezTo>
                    <a:close/>
                    <a:moveTo>
                      <a:pt x="773352" y="29456"/>
                    </a:moveTo>
                    <a:cubicBezTo>
                      <a:pt x="775066" y="17001"/>
                      <a:pt x="754310" y="27079"/>
                      <a:pt x="738982" y="20519"/>
                    </a:cubicBezTo>
                    <a:cubicBezTo>
                      <a:pt x="723653" y="13958"/>
                      <a:pt x="714418" y="14529"/>
                      <a:pt x="724701" y="23561"/>
                    </a:cubicBezTo>
                    <a:cubicBezTo>
                      <a:pt x="729461" y="27650"/>
                      <a:pt x="698328" y="30883"/>
                      <a:pt x="703374" y="35922"/>
                    </a:cubicBezTo>
                    <a:cubicBezTo>
                      <a:pt x="714894" y="47331"/>
                      <a:pt x="771829" y="42007"/>
                      <a:pt x="773638" y="29551"/>
                    </a:cubicBezTo>
                    <a:close/>
                    <a:moveTo>
                      <a:pt x="684999" y="357863"/>
                    </a:moveTo>
                    <a:cubicBezTo>
                      <a:pt x="685570" y="363758"/>
                      <a:pt x="682047" y="367942"/>
                      <a:pt x="670813" y="367942"/>
                    </a:cubicBezTo>
                    <a:cubicBezTo>
                      <a:pt x="659578" y="367942"/>
                      <a:pt x="676145" y="375073"/>
                      <a:pt x="677287" y="381538"/>
                    </a:cubicBezTo>
                    <a:cubicBezTo>
                      <a:pt x="678429" y="388004"/>
                      <a:pt x="666052" y="383345"/>
                      <a:pt x="665481" y="393423"/>
                    </a:cubicBezTo>
                    <a:cubicBezTo>
                      <a:pt x="664910" y="403502"/>
                      <a:pt x="643488" y="393423"/>
                      <a:pt x="640632" y="406354"/>
                    </a:cubicBezTo>
                    <a:cubicBezTo>
                      <a:pt x="637776" y="419285"/>
                      <a:pt x="651105" y="417764"/>
                      <a:pt x="660626" y="418334"/>
                    </a:cubicBezTo>
                    <a:cubicBezTo>
                      <a:pt x="670146" y="418905"/>
                      <a:pt x="657103" y="427842"/>
                      <a:pt x="664148" y="433072"/>
                    </a:cubicBezTo>
                    <a:cubicBezTo>
                      <a:pt x="671194" y="438301"/>
                      <a:pt x="676620" y="436685"/>
                      <a:pt x="671860" y="426606"/>
                    </a:cubicBezTo>
                    <a:cubicBezTo>
                      <a:pt x="667100" y="416528"/>
                      <a:pt x="696805" y="430124"/>
                      <a:pt x="687855" y="437826"/>
                    </a:cubicBezTo>
                    <a:cubicBezTo>
                      <a:pt x="678906" y="445527"/>
                      <a:pt x="702136" y="451422"/>
                      <a:pt x="713371" y="452088"/>
                    </a:cubicBezTo>
                    <a:cubicBezTo>
                      <a:pt x="724605" y="452753"/>
                      <a:pt x="764593" y="461596"/>
                      <a:pt x="765545" y="452088"/>
                    </a:cubicBezTo>
                    <a:cubicBezTo>
                      <a:pt x="766116" y="446098"/>
                      <a:pt x="750692" y="440773"/>
                      <a:pt x="738220" y="427747"/>
                    </a:cubicBezTo>
                    <a:cubicBezTo>
                      <a:pt x="725748" y="414721"/>
                      <a:pt x="716894" y="393519"/>
                      <a:pt x="731175" y="384581"/>
                    </a:cubicBezTo>
                    <a:cubicBezTo>
                      <a:pt x="745456" y="375643"/>
                      <a:pt x="732889" y="371555"/>
                      <a:pt x="747170" y="361477"/>
                    </a:cubicBezTo>
                    <a:cubicBezTo>
                      <a:pt x="761451" y="351398"/>
                      <a:pt x="753073" y="342460"/>
                      <a:pt x="764879" y="340749"/>
                    </a:cubicBezTo>
                    <a:cubicBezTo>
                      <a:pt x="776684" y="339038"/>
                      <a:pt x="763736" y="328959"/>
                      <a:pt x="775542" y="327153"/>
                    </a:cubicBezTo>
                    <a:cubicBezTo>
                      <a:pt x="784118" y="325533"/>
                      <a:pt x="789756" y="317276"/>
                      <a:pt x="788134" y="308711"/>
                    </a:cubicBezTo>
                    <a:cubicBezTo>
                      <a:pt x="788098" y="308519"/>
                      <a:pt x="788058" y="308327"/>
                      <a:pt x="788014" y="308137"/>
                    </a:cubicBezTo>
                    <a:cubicBezTo>
                      <a:pt x="786300" y="303382"/>
                      <a:pt x="800486" y="308707"/>
                      <a:pt x="807056" y="301671"/>
                    </a:cubicBezTo>
                    <a:cubicBezTo>
                      <a:pt x="813625" y="294635"/>
                      <a:pt x="829049" y="299294"/>
                      <a:pt x="833714" y="289216"/>
                    </a:cubicBezTo>
                    <a:cubicBezTo>
                      <a:pt x="838379" y="279137"/>
                      <a:pt x="906643" y="256033"/>
                      <a:pt x="945203" y="247190"/>
                    </a:cubicBezTo>
                    <a:cubicBezTo>
                      <a:pt x="983762" y="238348"/>
                      <a:pt x="1010325" y="222279"/>
                      <a:pt x="996710" y="211630"/>
                    </a:cubicBezTo>
                    <a:cubicBezTo>
                      <a:pt x="983096" y="200981"/>
                      <a:pt x="944536" y="215814"/>
                      <a:pt x="935111" y="223515"/>
                    </a:cubicBezTo>
                    <a:cubicBezTo>
                      <a:pt x="925685" y="231217"/>
                      <a:pt x="911975" y="225892"/>
                      <a:pt x="902454" y="231217"/>
                    </a:cubicBezTo>
                    <a:cubicBezTo>
                      <a:pt x="892933" y="236541"/>
                      <a:pt x="872845" y="241295"/>
                      <a:pt x="862753" y="234735"/>
                    </a:cubicBezTo>
                    <a:cubicBezTo>
                      <a:pt x="852661" y="228174"/>
                      <a:pt x="840855" y="242436"/>
                      <a:pt x="833143" y="241866"/>
                    </a:cubicBezTo>
                    <a:cubicBezTo>
                      <a:pt x="825431" y="241295"/>
                      <a:pt x="816577" y="249567"/>
                      <a:pt x="808293" y="248997"/>
                    </a:cubicBezTo>
                    <a:cubicBezTo>
                      <a:pt x="800010" y="248426"/>
                      <a:pt x="783349" y="255462"/>
                      <a:pt x="782206" y="260216"/>
                    </a:cubicBezTo>
                    <a:cubicBezTo>
                      <a:pt x="781064" y="264970"/>
                      <a:pt x="766783" y="263734"/>
                      <a:pt x="766783" y="269724"/>
                    </a:cubicBezTo>
                    <a:cubicBezTo>
                      <a:pt x="765160" y="275596"/>
                      <a:pt x="759079" y="279043"/>
                      <a:pt x="753199" y="277423"/>
                    </a:cubicBezTo>
                    <a:cubicBezTo>
                      <a:pt x="751921" y="277071"/>
                      <a:pt x="750717" y="276492"/>
                      <a:pt x="749645" y="275714"/>
                    </a:cubicBezTo>
                    <a:cubicBezTo>
                      <a:pt x="743647" y="270390"/>
                      <a:pt x="736602" y="281609"/>
                      <a:pt x="744885" y="289311"/>
                    </a:cubicBezTo>
                    <a:cubicBezTo>
                      <a:pt x="753168" y="297012"/>
                      <a:pt x="729461" y="297583"/>
                      <a:pt x="733555" y="302337"/>
                    </a:cubicBezTo>
                    <a:cubicBezTo>
                      <a:pt x="737649" y="307091"/>
                      <a:pt x="724701" y="310038"/>
                      <a:pt x="727652" y="315363"/>
                    </a:cubicBezTo>
                    <a:cubicBezTo>
                      <a:pt x="730604" y="320687"/>
                      <a:pt x="719369" y="322399"/>
                      <a:pt x="710515" y="324205"/>
                    </a:cubicBezTo>
                    <a:cubicBezTo>
                      <a:pt x="701660" y="326012"/>
                      <a:pt x="696900" y="337802"/>
                      <a:pt x="708134" y="338372"/>
                    </a:cubicBezTo>
                    <a:cubicBezTo>
                      <a:pt x="719369" y="338942"/>
                      <a:pt x="701565" y="340749"/>
                      <a:pt x="702803" y="349687"/>
                    </a:cubicBezTo>
                    <a:cubicBezTo>
                      <a:pt x="704040" y="358624"/>
                      <a:pt x="684713" y="352064"/>
                      <a:pt x="685284" y="357959"/>
                    </a:cubicBezTo>
                    <a:close/>
                  </a:path>
                </a:pathLst>
              </a:custGeom>
              <a:solidFill>
                <a:srgbClr val="BED4D2"/>
              </a:solidFill>
              <a:ln w="9525" cap="flat" cmpd="sng">
                <a:solidFill>
                  <a:srgbClr val="FFFFFF">
                    <a:alpha val="69411"/>
                  </a:srgbClr>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300"/>
                  <a:buFont typeface="Calibri"/>
                  <a:buNone/>
                </a:pPr>
                <a:endParaRPr sz="1300" b="1" i="0" u="none" strike="noStrike" cap="none">
                  <a:solidFill>
                    <a:srgbClr val="181717"/>
                  </a:solidFill>
                  <a:latin typeface="Calibri"/>
                  <a:ea typeface="Calibri"/>
                  <a:cs typeface="Calibri"/>
                  <a:sym typeface="Calibri"/>
                </a:endParaRPr>
              </a:p>
            </p:txBody>
          </p:sp>
          <p:sp>
            <p:nvSpPr>
              <p:cNvPr id="396" name="Google Shape;396;p2"/>
              <p:cNvSpPr/>
              <p:nvPr/>
            </p:nvSpPr>
            <p:spPr>
              <a:xfrm>
                <a:off x="15162615" y="5531325"/>
                <a:ext cx="359193" cy="224193"/>
              </a:xfrm>
              <a:custGeom>
                <a:avLst/>
                <a:gdLst/>
                <a:ahLst/>
                <a:cxnLst/>
                <a:rect l="l" t="t" r="r" b="b"/>
                <a:pathLst>
                  <a:path w="152333" h="95080" extrusionOk="0">
                    <a:moveTo>
                      <a:pt x="126486" y="83922"/>
                    </a:moveTo>
                    <a:cubicBezTo>
                      <a:pt x="130961" y="86585"/>
                      <a:pt x="130009" y="90198"/>
                      <a:pt x="134198" y="89532"/>
                    </a:cubicBezTo>
                    <a:cubicBezTo>
                      <a:pt x="139256" y="89241"/>
                      <a:pt x="144242" y="90833"/>
                      <a:pt x="148193" y="94001"/>
                    </a:cubicBezTo>
                    <a:cubicBezTo>
                      <a:pt x="150381" y="93426"/>
                      <a:pt x="152609" y="93013"/>
                      <a:pt x="154858" y="92765"/>
                    </a:cubicBezTo>
                    <a:cubicBezTo>
                      <a:pt x="154858" y="92765"/>
                      <a:pt x="151716" y="72227"/>
                      <a:pt x="150954" y="65857"/>
                    </a:cubicBezTo>
                    <a:cubicBezTo>
                      <a:pt x="150193" y="59487"/>
                      <a:pt x="131151" y="53211"/>
                      <a:pt x="131151" y="53211"/>
                    </a:cubicBezTo>
                    <a:lnTo>
                      <a:pt x="128009" y="35812"/>
                    </a:lnTo>
                    <a:cubicBezTo>
                      <a:pt x="119365" y="37288"/>
                      <a:pt x="110587" y="37830"/>
                      <a:pt x="101827" y="37428"/>
                    </a:cubicBezTo>
                    <a:cubicBezTo>
                      <a:pt x="97924" y="35812"/>
                      <a:pt x="89164" y="39805"/>
                      <a:pt x="85261" y="34290"/>
                    </a:cubicBezTo>
                    <a:cubicBezTo>
                      <a:pt x="81357" y="28776"/>
                      <a:pt x="74121" y="38189"/>
                      <a:pt x="67076" y="33435"/>
                    </a:cubicBezTo>
                    <a:cubicBezTo>
                      <a:pt x="60031" y="28681"/>
                      <a:pt x="39371" y="35051"/>
                      <a:pt x="38513" y="31153"/>
                    </a:cubicBezTo>
                    <a:cubicBezTo>
                      <a:pt x="37657" y="27254"/>
                      <a:pt x="47273" y="18507"/>
                      <a:pt x="52795" y="19268"/>
                    </a:cubicBezTo>
                    <a:cubicBezTo>
                      <a:pt x="54856" y="19386"/>
                      <a:pt x="56922" y="19386"/>
                      <a:pt x="58983" y="19268"/>
                    </a:cubicBezTo>
                    <a:cubicBezTo>
                      <a:pt x="61554" y="15084"/>
                      <a:pt x="67457" y="5101"/>
                      <a:pt x="66029" y="2819"/>
                    </a:cubicBezTo>
                    <a:cubicBezTo>
                      <a:pt x="64601" y="537"/>
                      <a:pt x="57174" y="2248"/>
                      <a:pt x="52414" y="5766"/>
                    </a:cubicBezTo>
                    <a:cubicBezTo>
                      <a:pt x="47654" y="9284"/>
                      <a:pt x="38799" y="3960"/>
                      <a:pt x="36990" y="9284"/>
                    </a:cubicBezTo>
                    <a:cubicBezTo>
                      <a:pt x="35181" y="14609"/>
                      <a:pt x="32896" y="19933"/>
                      <a:pt x="27470" y="19933"/>
                    </a:cubicBezTo>
                    <a:cubicBezTo>
                      <a:pt x="22043" y="19933"/>
                      <a:pt x="26232" y="28871"/>
                      <a:pt x="20900" y="31248"/>
                    </a:cubicBezTo>
                    <a:cubicBezTo>
                      <a:pt x="15569" y="33625"/>
                      <a:pt x="3096" y="32959"/>
                      <a:pt x="1859" y="38284"/>
                    </a:cubicBezTo>
                    <a:cubicBezTo>
                      <a:pt x="621" y="43608"/>
                      <a:pt x="15473" y="47221"/>
                      <a:pt x="14331" y="53687"/>
                    </a:cubicBezTo>
                    <a:cubicBezTo>
                      <a:pt x="13188" y="60152"/>
                      <a:pt x="22043" y="67283"/>
                      <a:pt x="16711" y="71467"/>
                    </a:cubicBezTo>
                    <a:cubicBezTo>
                      <a:pt x="10493" y="76525"/>
                      <a:pt x="7355" y="84447"/>
                      <a:pt x="8428" y="92384"/>
                    </a:cubicBezTo>
                    <a:cubicBezTo>
                      <a:pt x="12236" y="94856"/>
                      <a:pt x="15949" y="97043"/>
                      <a:pt x="17949" y="93335"/>
                    </a:cubicBezTo>
                    <a:cubicBezTo>
                      <a:pt x="21186" y="87060"/>
                      <a:pt x="38513" y="93335"/>
                      <a:pt x="38513" y="87821"/>
                    </a:cubicBezTo>
                    <a:cubicBezTo>
                      <a:pt x="38513" y="82306"/>
                      <a:pt x="57555" y="83827"/>
                      <a:pt x="57555" y="78313"/>
                    </a:cubicBezTo>
                    <a:cubicBezTo>
                      <a:pt x="57555" y="72798"/>
                      <a:pt x="68599" y="60152"/>
                      <a:pt x="75740" y="60913"/>
                    </a:cubicBezTo>
                    <a:cubicBezTo>
                      <a:pt x="82880" y="61674"/>
                      <a:pt x="74978" y="73559"/>
                      <a:pt x="83642" y="77552"/>
                    </a:cubicBezTo>
                    <a:cubicBezTo>
                      <a:pt x="92306" y="81545"/>
                      <a:pt x="79739" y="95712"/>
                      <a:pt x="84499" y="101227"/>
                    </a:cubicBezTo>
                    <a:cubicBezTo>
                      <a:pt x="86213" y="103319"/>
                      <a:pt x="89735" y="102938"/>
                      <a:pt x="94020" y="101227"/>
                    </a:cubicBezTo>
                    <a:cubicBezTo>
                      <a:pt x="98304" y="99515"/>
                      <a:pt x="100970" y="98850"/>
                      <a:pt x="104683" y="97614"/>
                    </a:cubicBezTo>
                    <a:cubicBezTo>
                      <a:pt x="112395" y="91434"/>
                      <a:pt x="123154" y="81831"/>
                      <a:pt x="126486" y="83922"/>
                    </a:cubicBezTo>
                    <a:close/>
                  </a:path>
                </a:pathLst>
              </a:custGeom>
              <a:solidFill>
                <a:srgbClr val="413408">
                  <a:alpha val="20000"/>
                </a:srgbClr>
              </a:solidFill>
              <a:ln w="9525" cap="flat" cmpd="sng">
                <a:solidFill>
                  <a:srgbClr val="FFFFFF">
                    <a:alpha val="69411"/>
                  </a:srgbClr>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300"/>
                  <a:buFont typeface="Calibri"/>
                  <a:buNone/>
                </a:pPr>
                <a:endParaRPr sz="1300" b="1" i="0" u="none" strike="noStrike" cap="none">
                  <a:solidFill>
                    <a:srgbClr val="181717"/>
                  </a:solidFill>
                  <a:latin typeface="Calibri"/>
                  <a:ea typeface="Calibri"/>
                  <a:cs typeface="Calibri"/>
                  <a:sym typeface="Calibri"/>
                </a:endParaRPr>
              </a:p>
            </p:txBody>
          </p:sp>
          <p:sp>
            <p:nvSpPr>
              <p:cNvPr id="397" name="Google Shape;397;p2"/>
              <p:cNvSpPr/>
              <p:nvPr/>
            </p:nvSpPr>
            <p:spPr>
              <a:xfrm>
                <a:off x="13997881" y="5503737"/>
                <a:ext cx="157147" cy="134516"/>
              </a:xfrm>
              <a:custGeom>
                <a:avLst/>
                <a:gdLst/>
                <a:ahLst/>
                <a:cxnLst/>
                <a:rect l="l" t="t" r="r" b="b"/>
                <a:pathLst>
                  <a:path w="66645" h="57048" extrusionOk="0">
                    <a:moveTo>
                      <a:pt x="64908" y="46084"/>
                    </a:moveTo>
                    <a:cubicBezTo>
                      <a:pt x="64908" y="41330"/>
                      <a:pt x="52436" y="37147"/>
                      <a:pt x="52436" y="31252"/>
                    </a:cubicBezTo>
                    <a:cubicBezTo>
                      <a:pt x="52436" y="25357"/>
                      <a:pt x="44153" y="20033"/>
                      <a:pt x="45391" y="15279"/>
                    </a:cubicBezTo>
                    <a:cubicBezTo>
                      <a:pt x="46152" y="12046"/>
                      <a:pt x="41963" y="7387"/>
                      <a:pt x="39868" y="3679"/>
                    </a:cubicBezTo>
                    <a:cubicBezTo>
                      <a:pt x="34066" y="2146"/>
                      <a:pt x="28057" y="1537"/>
                      <a:pt x="22065" y="1872"/>
                    </a:cubicBezTo>
                    <a:cubicBezTo>
                      <a:pt x="14638" y="2728"/>
                      <a:pt x="9116" y="4820"/>
                      <a:pt x="1785" y="5961"/>
                    </a:cubicBezTo>
                    <a:cubicBezTo>
                      <a:pt x="5689" y="11856"/>
                      <a:pt x="2928" y="13567"/>
                      <a:pt x="6260" y="21839"/>
                    </a:cubicBezTo>
                    <a:cubicBezTo>
                      <a:pt x="9592" y="30111"/>
                      <a:pt x="18732" y="25928"/>
                      <a:pt x="21684" y="28305"/>
                    </a:cubicBezTo>
                    <a:cubicBezTo>
                      <a:pt x="23368" y="30479"/>
                      <a:pt x="24598" y="32968"/>
                      <a:pt x="25302" y="35626"/>
                    </a:cubicBezTo>
                    <a:cubicBezTo>
                      <a:pt x="25933" y="35535"/>
                      <a:pt x="26574" y="35535"/>
                      <a:pt x="27206" y="35626"/>
                    </a:cubicBezTo>
                    <a:cubicBezTo>
                      <a:pt x="29693" y="35853"/>
                      <a:pt x="31779" y="37595"/>
                      <a:pt x="32442" y="39999"/>
                    </a:cubicBezTo>
                    <a:cubicBezTo>
                      <a:pt x="35811" y="41117"/>
                      <a:pt x="39014" y="42684"/>
                      <a:pt x="41963" y="44658"/>
                    </a:cubicBezTo>
                    <a:cubicBezTo>
                      <a:pt x="44534" y="45799"/>
                      <a:pt x="46247" y="42376"/>
                      <a:pt x="51484" y="48081"/>
                    </a:cubicBezTo>
                    <a:cubicBezTo>
                      <a:pt x="56720" y="53786"/>
                      <a:pt x="56340" y="54261"/>
                      <a:pt x="55768" y="58730"/>
                    </a:cubicBezTo>
                    <a:cubicBezTo>
                      <a:pt x="60227" y="58698"/>
                      <a:pt x="64633" y="57760"/>
                      <a:pt x="68716" y="55973"/>
                    </a:cubicBezTo>
                    <a:cubicBezTo>
                      <a:pt x="66840" y="52943"/>
                      <a:pt x="65548" y="49589"/>
                      <a:pt x="64908" y="46085"/>
                    </a:cubicBezTo>
                    <a:close/>
                  </a:path>
                </a:pathLst>
              </a:custGeom>
              <a:solidFill>
                <a:srgbClr val="413408">
                  <a:alpha val="20000"/>
                </a:srgbClr>
              </a:solidFill>
              <a:ln w="9525" cap="flat" cmpd="sng">
                <a:solidFill>
                  <a:srgbClr val="FFFFFF">
                    <a:alpha val="69411"/>
                  </a:srgbClr>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300"/>
                  <a:buFont typeface="Calibri"/>
                  <a:buNone/>
                </a:pPr>
                <a:endParaRPr sz="1300" b="1" i="0" u="none" strike="noStrike" cap="none">
                  <a:solidFill>
                    <a:srgbClr val="181717"/>
                  </a:solidFill>
                  <a:latin typeface="Calibri"/>
                  <a:ea typeface="Calibri"/>
                  <a:cs typeface="Calibri"/>
                  <a:sym typeface="Calibri"/>
                </a:endParaRPr>
              </a:p>
            </p:txBody>
          </p:sp>
          <p:sp>
            <p:nvSpPr>
              <p:cNvPr id="398" name="Google Shape;398;p2"/>
              <p:cNvSpPr/>
              <p:nvPr/>
            </p:nvSpPr>
            <p:spPr>
              <a:xfrm>
                <a:off x="14070168" y="5472336"/>
                <a:ext cx="224495" cy="179355"/>
              </a:xfrm>
              <a:custGeom>
                <a:avLst/>
                <a:gdLst/>
                <a:ahLst/>
                <a:cxnLst/>
                <a:rect l="l" t="t" r="r" b="b"/>
                <a:pathLst>
                  <a:path w="95208" h="76064" extrusionOk="0">
                    <a:moveTo>
                      <a:pt x="95565" y="28595"/>
                    </a:moveTo>
                    <a:cubicBezTo>
                      <a:pt x="90090" y="20526"/>
                      <a:pt x="84112" y="12810"/>
                      <a:pt x="77666" y="5491"/>
                    </a:cubicBezTo>
                    <a:cubicBezTo>
                      <a:pt x="75286" y="12812"/>
                      <a:pt x="66527" y="10815"/>
                      <a:pt x="64813" y="14999"/>
                    </a:cubicBezTo>
                    <a:cubicBezTo>
                      <a:pt x="63099" y="19182"/>
                      <a:pt x="58529" y="14143"/>
                      <a:pt x="55863" y="14999"/>
                    </a:cubicBezTo>
                    <a:cubicBezTo>
                      <a:pt x="53198" y="15855"/>
                      <a:pt x="47009" y="5491"/>
                      <a:pt x="40821" y="4350"/>
                    </a:cubicBezTo>
                    <a:cubicBezTo>
                      <a:pt x="38569" y="3844"/>
                      <a:pt x="36415" y="2977"/>
                      <a:pt x="34441" y="1783"/>
                    </a:cubicBezTo>
                    <a:cubicBezTo>
                      <a:pt x="31871" y="4540"/>
                      <a:pt x="29491" y="7583"/>
                      <a:pt x="30443" y="9104"/>
                    </a:cubicBezTo>
                    <a:cubicBezTo>
                      <a:pt x="32157" y="12051"/>
                      <a:pt x="39964" y="14999"/>
                      <a:pt x="36917" y="17946"/>
                    </a:cubicBezTo>
                    <a:cubicBezTo>
                      <a:pt x="31977" y="20525"/>
                      <a:pt x="25999" y="20083"/>
                      <a:pt x="21493" y="16805"/>
                    </a:cubicBezTo>
                    <a:cubicBezTo>
                      <a:pt x="18542" y="13858"/>
                      <a:pt x="9688" y="9104"/>
                      <a:pt x="7879" y="12622"/>
                    </a:cubicBezTo>
                    <a:cubicBezTo>
                      <a:pt x="6070" y="16140"/>
                      <a:pt x="15590" y="23841"/>
                      <a:pt x="14448" y="28595"/>
                    </a:cubicBezTo>
                    <a:cubicBezTo>
                      <a:pt x="13305" y="33349"/>
                      <a:pt x="21493" y="38674"/>
                      <a:pt x="21493" y="44569"/>
                    </a:cubicBezTo>
                    <a:cubicBezTo>
                      <a:pt x="21493" y="50464"/>
                      <a:pt x="33966" y="54647"/>
                      <a:pt x="33966" y="59401"/>
                    </a:cubicBezTo>
                    <a:cubicBezTo>
                      <a:pt x="34653" y="62952"/>
                      <a:pt x="36010" y="66340"/>
                      <a:pt x="37964" y="69385"/>
                    </a:cubicBezTo>
                    <a:cubicBezTo>
                      <a:pt x="46220" y="64870"/>
                      <a:pt x="54229" y="59919"/>
                      <a:pt x="61957" y="54552"/>
                    </a:cubicBezTo>
                    <a:cubicBezTo>
                      <a:pt x="71478" y="49798"/>
                      <a:pt x="67479" y="69575"/>
                      <a:pt x="65860" y="72713"/>
                    </a:cubicBezTo>
                    <a:cubicBezTo>
                      <a:pt x="64242" y="75850"/>
                      <a:pt x="72334" y="80034"/>
                      <a:pt x="80237" y="83076"/>
                    </a:cubicBezTo>
                    <a:cubicBezTo>
                      <a:pt x="79854" y="78811"/>
                      <a:pt x="81114" y="74561"/>
                      <a:pt x="83759" y="71191"/>
                    </a:cubicBezTo>
                    <a:cubicBezTo>
                      <a:pt x="93852" y="58831"/>
                      <a:pt x="101563" y="39244"/>
                      <a:pt x="95565" y="28595"/>
                    </a:cubicBezTo>
                    <a:close/>
                    <a:moveTo>
                      <a:pt x="11306" y="58070"/>
                    </a:moveTo>
                    <a:cubicBezTo>
                      <a:pt x="8357" y="56096"/>
                      <a:pt x="5154" y="54529"/>
                      <a:pt x="1785" y="53411"/>
                    </a:cubicBezTo>
                    <a:cubicBezTo>
                      <a:pt x="3118" y="56929"/>
                      <a:pt x="3023" y="61588"/>
                      <a:pt x="8450" y="64060"/>
                    </a:cubicBezTo>
                    <a:cubicBezTo>
                      <a:pt x="17114" y="67959"/>
                      <a:pt x="4451" y="69575"/>
                      <a:pt x="21874" y="71952"/>
                    </a:cubicBezTo>
                    <a:lnTo>
                      <a:pt x="25302" y="71952"/>
                    </a:lnTo>
                    <a:cubicBezTo>
                      <a:pt x="25873" y="67483"/>
                      <a:pt x="25302" y="66247"/>
                      <a:pt x="21017" y="61303"/>
                    </a:cubicBezTo>
                    <a:cubicBezTo>
                      <a:pt x="16733" y="56359"/>
                      <a:pt x="13876" y="59211"/>
                      <a:pt x="11306" y="58070"/>
                    </a:cubicBezTo>
                    <a:close/>
                  </a:path>
                </a:pathLst>
              </a:custGeom>
              <a:solidFill>
                <a:srgbClr val="BED4D2"/>
              </a:solidFill>
              <a:ln w="9525" cap="flat" cmpd="sng">
                <a:solidFill>
                  <a:srgbClr val="FFFFFF">
                    <a:alpha val="69411"/>
                  </a:srgbClr>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300"/>
                  <a:buFont typeface="Calibri"/>
                  <a:buNone/>
                </a:pPr>
                <a:endParaRPr sz="1300" b="1" i="0" u="none" strike="noStrike" cap="none">
                  <a:solidFill>
                    <a:srgbClr val="181717"/>
                  </a:solidFill>
                  <a:latin typeface="Calibri"/>
                  <a:ea typeface="Calibri"/>
                  <a:cs typeface="Calibri"/>
                  <a:sym typeface="Calibri"/>
                </a:endParaRPr>
              </a:p>
            </p:txBody>
          </p:sp>
          <p:sp>
            <p:nvSpPr>
              <p:cNvPr id="399" name="Google Shape;399;p2"/>
              <p:cNvSpPr/>
              <p:nvPr/>
            </p:nvSpPr>
            <p:spPr>
              <a:xfrm>
                <a:off x="14827160" y="5672000"/>
                <a:ext cx="673487" cy="470806"/>
              </a:xfrm>
              <a:custGeom>
                <a:avLst/>
                <a:gdLst/>
                <a:ahLst/>
                <a:cxnLst/>
                <a:rect l="l" t="t" r="r" b="b"/>
                <a:pathLst>
                  <a:path w="285624" h="199668" extrusionOk="0">
                    <a:moveTo>
                      <a:pt x="276463" y="29872"/>
                    </a:moveTo>
                    <a:cubicBezTo>
                      <a:pt x="272274" y="30538"/>
                      <a:pt x="273226" y="26925"/>
                      <a:pt x="268752" y="24263"/>
                    </a:cubicBezTo>
                    <a:cubicBezTo>
                      <a:pt x="264277" y="21601"/>
                      <a:pt x="254661" y="31774"/>
                      <a:pt x="246854" y="38620"/>
                    </a:cubicBezTo>
                    <a:cubicBezTo>
                      <a:pt x="243236" y="39856"/>
                      <a:pt x="239618" y="41187"/>
                      <a:pt x="236476" y="42138"/>
                    </a:cubicBezTo>
                    <a:cubicBezTo>
                      <a:pt x="233334" y="43089"/>
                      <a:pt x="228574" y="43849"/>
                      <a:pt x="226955" y="42138"/>
                    </a:cubicBezTo>
                    <a:cubicBezTo>
                      <a:pt x="222195" y="36623"/>
                      <a:pt x="234858" y="22361"/>
                      <a:pt x="226098" y="18463"/>
                    </a:cubicBezTo>
                    <a:cubicBezTo>
                      <a:pt x="217339" y="14565"/>
                      <a:pt x="225337" y="2680"/>
                      <a:pt x="218196" y="1824"/>
                    </a:cubicBezTo>
                    <a:cubicBezTo>
                      <a:pt x="211055" y="968"/>
                      <a:pt x="200011" y="13709"/>
                      <a:pt x="200011" y="19224"/>
                    </a:cubicBezTo>
                    <a:cubicBezTo>
                      <a:pt x="200011" y="24738"/>
                      <a:pt x="180970" y="23217"/>
                      <a:pt x="180970" y="28732"/>
                    </a:cubicBezTo>
                    <a:cubicBezTo>
                      <a:pt x="180970" y="34246"/>
                      <a:pt x="163642" y="27971"/>
                      <a:pt x="160405" y="34246"/>
                    </a:cubicBezTo>
                    <a:cubicBezTo>
                      <a:pt x="157168" y="40522"/>
                      <a:pt x="148599" y="29492"/>
                      <a:pt x="143077" y="29492"/>
                    </a:cubicBezTo>
                    <a:cubicBezTo>
                      <a:pt x="137555" y="29492"/>
                      <a:pt x="133556" y="21601"/>
                      <a:pt x="126415" y="23978"/>
                    </a:cubicBezTo>
                    <a:cubicBezTo>
                      <a:pt x="119275" y="26355"/>
                      <a:pt x="115371" y="21601"/>
                      <a:pt x="109849" y="20840"/>
                    </a:cubicBezTo>
                    <a:cubicBezTo>
                      <a:pt x="104327" y="20079"/>
                      <a:pt x="100328" y="32630"/>
                      <a:pt x="93949" y="30348"/>
                    </a:cubicBezTo>
                    <a:cubicBezTo>
                      <a:pt x="87570" y="28066"/>
                      <a:pt x="84428" y="42233"/>
                      <a:pt x="82144" y="50125"/>
                    </a:cubicBezTo>
                    <a:cubicBezTo>
                      <a:pt x="79859" y="58016"/>
                      <a:pt x="52820" y="58016"/>
                      <a:pt x="53581" y="66764"/>
                    </a:cubicBezTo>
                    <a:cubicBezTo>
                      <a:pt x="54343" y="75511"/>
                      <a:pt x="37777" y="78649"/>
                      <a:pt x="36253" y="73039"/>
                    </a:cubicBezTo>
                    <a:cubicBezTo>
                      <a:pt x="34730" y="67429"/>
                      <a:pt x="24352" y="70662"/>
                      <a:pt x="21972" y="69141"/>
                    </a:cubicBezTo>
                    <a:cubicBezTo>
                      <a:pt x="19592" y="67619"/>
                      <a:pt x="12451" y="70662"/>
                      <a:pt x="13308" y="78649"/>
                    </a:cubicBezTo>
                    <a:cubicBezTo>
                      <a:pt x="14165" y="86635"/>
                      <a:pt x="6167" y="91199"/>
                      <a:pt x="5406" y="94432"/>
                    </a:cubicBezTo>
                    <a:cubicBezTo>
                      <a:pt x="4644" y="97665"/>
                      <a:pt x="-211" y="107078"/>
                      <a:pt x="3026" y="111832"/>
                    </a:cubicBezTo>
                    <a:cubicBezTo>
                      <a:pt x="6263" y="116586"/>
                      <a:pt x="-973" y="124382"/>
                      <a:pt x="3026" y="133130"/>
                    </a:cubicBezTo>
                    <a:cubicBezTo>
                      <a:pt x="7024" y="141877"/>
                      <a:pt x="4549" y="152906"/>
                      <a:pt x="6167" y="156044"/>
                    </a:cubicBezTo>
                    <a:cubicBezTo>
                      <a:pt x="7786" y="159182"/>
                      <a:pt x="22734" y="157660"/>
                      <a:pt x="25971" y="166313"/>
                    </a:cubicBezTo>
                    <a:cubicBezTo>
                      <a:pt x="29208" y="174965"/>
                      <a:pt x="6167" y="189988"/>
                      <a:pt x="5406" y="194837"/>
                    </a:cubicBezTo>
                    <a:cubicBezTo>
                      <a:pt x="5406" y="196833"/>
                      <a:pt x="6929" y="199115"/>
                      <a:pt x="9404" y="201492"/>
                    </a:cubicBezTo>
                    <a:cubicBezTo>
                      <a:pt x="19751" y="201953"/>
                      <a:pt x="30056" y="203096"/>
                      <a:pt x="40252" y="204915"/>
                    </a:cubicBezTo>
                    <a:cubicBezTo>
                      <a:pt x="67400" y="204673"/>
                      <a:pt x="94429" y="201291"/>
                      <a:pt x="120798" y="194837"/>
                    </a:cubicBezTo>
                    <a:cubicBezTo>
                      <a:pt x="122036" y="192460"/>
                      <a:pt x="118418" y="177627"/>
                      <a:pt x="118989" y="174680"/>
                    </a:cubicBezTo>
                    <a:cubicBezTo>
                      <a:pt x="122318" y="168918"/>
                      <a:pt x="128420" y="165312"/>
                      <a:pt x="135079" y="165172"/>
                    </a:cubicBezTo>
                    <a:cubicBezTo>
                      <a:pt x="142125" y="165742"/>
                      <a:pt x="148694" y="166883"/>
                      <a:pt x="148694" y="161559"/>
                    </a:cubicBezTo>
                    <a:cubicBezTo>
                      <a:pt x="148694" y="156234"/>
                      <a:pt x="167736" y="149769"/>
                      <a:pt x="170021" y="154523"/>
                    </a:cubicBezTo>
                    <a:cubicBezTo>
                      <a:pt x="172306" y="159277"/>
                      <a:pt x="178875" y="157470"/>
                      <a:pt x="179542" y="145585"/>
                    </a:cubicBezTo>
                    <a:cubicBezTo>
                      <a:pt x="180208" y="133700"/>
                      <a:pt x="178970" y="124858"/>
                      <a:pt x="186111" y="124287"/>
                    </a:cubicBezTo>
                    <a:cubicBezTo>
                      <a:pt x="193252" y="123717"/>
                      <a:pt x="200297" y="119533"/>
                      <a:pt x="199726" y="116015"/>
                    </a:cubicBezTo>
                    <a:cubicBezTo>
                      <a:pt x="199154" y="112497"/>
                      <a:pt x="190871" y="105366"/>
                      <a:pt x="193252" y="102989"/>
                    </a:cubicBezTo>
                    <a:cubicBezTo>
                      <a:pt x="195632" y="100612"/>
                      <a:pt x="213340" y="108884"/>
                      <a:pt x="215721" y="103560"/>
                    </a:cubicBezTo>
                    <a:cubicBezTo>
                      <a:pt x="218101" y="98235"/>
                      <a:pt x="214578" y="92340"/>
                      <a:pt x="217530" y="87586"/>
                    </a:cubicBezTo>
                    <a:cubicBezTo>
                      <a:pt x="220481" y="82832"/>
                      <a:pt x="227526" y="78078"/>
                      <a:pt x="227050" y="73419"/>
                    </a:cubicBezTo>
                    <a:cubicBezTo>
                      <a:pt x="226574" y="68760"/>
                      <a:pt x="227622" y="65718"/>
                      <a:pt x="223528" y="61534"/>
                    </a:cubicBezTo>
                    <a:cubicBezTo>
                      <a:pt x="219434" y="57351"/>
                      <a:pt x="221148" y="52026"/>
                      <a:pt x="226479" y="51551"/>
                    </a:cubicBezTo>
                    <a:cubicBezTo>
                      <a:pt x="227550" y="51332"/>
                      <a:pt x="228558" y="50878"/>
                      <a:pt x="229431" y="50220"/>
                    </a:cubicBezTo>
                    <a:cubicBezTo>
                      <a:pt x="233121" y="49823"/>
                      <a:pt x="236671" y="48587"/>
                      <a:pt x="239808" y="46607"/>
                    </a:cubicBezTo>
                    <a:cubicBezTo>
                      <a:pt x="247578" y="40808"/>
                      <a:pt x="257169" y="37975"/>
                      <a:pt x="266847" y="38620"/>
                    </a:cubicBezTo>
                    <a:cubicBezTo>
                      <a:pt x="274251" y="40199"/>
                      <a:pt x="281948" y="37865"/>
                      <a:pt x="287222" y="32440"/>
                    </a:cubicBezTo>
                    <a:cubicBezTo>
                      <a:pt x="283904" y="30706"/>
                      <a:pt x="280207" y="29824"/>
                      <a:pt x="276463" y="29872"/>
                    </a:cubicBezTo>
                    <a:close/>
                  </a:path>
                </a:pathLst>
              </a:custGeom>
              <a:solidFill>
                <a:srgbClr val="413408">
                  <a:alpha val="20000"/>
                </a:srgbClr>
              </a:solidFill>
              <a:ln w="9525" cap="flat" cmpd="sng">
                <a:solidFill>
                  <a:srgbClr val="FFFFFF">
                    <a:alpha val="69411"/>
                  </a:srgbClr>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300"/>
                  <a:buFont typeface="Calibri"/>
                  <a:buNone/>
                </a:pPr>
                <a:endParaRPr sz="1300" b="1" i="0" u="none" strike="noStrike" cap="none">
                  <a:solidFill>
                    <a:srgbClr val="181717"/>
                  </a:solidFill>
                  <a:latin typeface="Calibri"/>
                  <a:ea typeface="Calibri"/>
                  <a:cs typeface="Calibri"/>
                  <a:sym typeface="Calibri"/>
                </a:endParaRPr>
              </a:p>
            </p:txBody>
          </p:sp>
          <p:sp>
            <p:nvSpPr>
              <p:cNvPr id="400" name="Google Shape;400;p2"/>
              <p:cNvSpPr/>
              <p:nvPr/>
            </p:nvSpPr>
            <p:spPr>
              <a:xfrm>
                <a:off x="14844229" y="5743165"/>
                <a:ext cx="785737" cy="695004"/>
              </a:xfrm>
              <a:custGeom>
                <a:avLst/>
                <a:gdLst/>
                <a:ahLst/>
                <a:cxnLst/>
                <a:rect l="l" t="t" r="r" b="b"/>
                <a:pathLst>
                  <a:path w="333228" h="294748" extrusionOk="0">
                    <a:moveTo>
                      <a:pt x="317781" y="32874"/>
                    </a:moveTo>
                    <a:cubicBezTo>
                      <a:pt x="311678" y="30305"/>
                      <a:pt x="307679" y="24370"/>
                      <a:pt x="307594" y="17756"/>
                    </a:cubicBezTo>
                    <a:cubicBezTo>
                      <a:pt x="307594" y="15379"/>
                      <a:pt x="297026" y="9009"/>
                      <a:pt x="289314" y="2924"/>
                    </a:cubicBezTo>
                    <a:cubicBezTo>
                      <a:pt x="288362" y="2924"/>
                      <a:pt x="285981" y="3494"/>
                      <a:pt x="283220" y="4160"/>
                    </a:cubicBezTo>
                    <a:cubicBezTo>
                      <a:pt x="282145" y="3185"/>
                      <a:pt x="280925" y="2383"/>
                      <a:pt x="279603" y="1783"/>
                    </a:cubicBezTo>
                    <a:cubicBezTo>
                      <a:pt x="274329" y="7208"/>
                      <a:pt x="266632" y="9542"/>
                      <a:pt x="259228" y="7963"/>
                    </a:cubicBezTo>
                    <a:cubicBezTo>
                      <a:pt x="249549" y="7318"/>
                      <a:pt x="239959" y="10151"/>
                      <a:pt x="232189" y="15950"/>
                    </a:cubicBezTo>
                    <a:cubicBezTo>
                      <a:pt x="229052" y="17930"/>
                      <a:pt x="225501" y="19166"/>
                      <a:pt x="221811" y="19563"/>
                    </a:cubicBezTo>
                    <a:cubicBezTo>
                      <a:pt x="220939" y="20221"/>
                      <a:pt x="219931" y="20675"/>
                      <a:pt x="218860" y="20894"/>
                    </a:cubicBezTo>
                    <a:cubicBezTo>
                      <a:pt x="213528" y="21464"/>
                      <a:pt x="211719" y="26789"/>
                      <a:pt x="215908" y="30877"/>
                    </a:cubicBezTo>
                    <a:cubicBezTo>
                      <a:pt x="220097" y="34966"/>
                      <a:pt x="218860" y="38008"/>
                      <a:pt x="219431" y="42762"/>
                    </a:cubicBezTo>
                    <a:cubicBezTo>
                      <a:pt x="220002" y="47516"/>
                      <a:pt x="212957" y="52270"/>
                      <a:pt x="209910" y="56929"/>
                    </a:cubicBezTo>
                    <a:cubicBezTo>
                      <a:pt x="206863" y="61588"/>
                      <a:pt x="210481" y="67578"/>
                      <a:pt x="208101" y="72903"/>
                    </a:cubicBezTo>
                    <a:cubicBezTo>
                      <a:pt x="205721" y="78227"/>
                      <a:pt x="187917" y="69955"/>
                      <a:pt x="185632" y="72332"/>
                    </a:cubicBezTo>
                    <a:cubicBezTo>
                      <a:pt x="183347" y="74709"/>
                      <a:pt x="191535" y="81840"/>
                      <a:pt x="192106" y="85358"/>
                    </a:cubicBezTo>
                    <a:cubicBezTo>
                      <a:pt x="192677" y="88876"/>
                      <a:pt x="185632" y="93060"/>
                      <a:pt x="178491" y="93630"/>
                    </a:cubicBezTo>
                    <a:cubicBezTo>
                      <a:pt x="171351" y="94201"/>
                      <a:pt x="172493" y="103138"/>
                      <a:pt x="171922" y="114928"/>
                    </a:cubicBezTo>
                    <a:cubicBezTo>
                      <a:pt x="171351" y="126718"/>
                      <a:pt x="164210" y="128620"/>
                      <a:pt x="162401" y="123866"/>
                    </a:cubicBezTo>
                    <a:cubicBezTo>
                      <a:pt x="160592" y="119112"/>
                      <a:pt x="141075" y="125577"/>
                      <a:pt x="141075" y="130902"/>
                    </a:cubicBezTo>
                    <a:cubicBezTo>
                      <a:pt x="141075" y="136226"/>
                      <a:pt x="134505" y="135085"/>
                      <a:pt x="127460" y="134515"/>
                    </a:cubicBezTo>
                    <a:cubicBezTo>
                      <a:pt x="120800" y="134656"/>
                      <a:pt x="114699" y="138261"/>
                      <a:pt x="111370" y="144023"/>
                    </a:cubicBezTo>
                    <a:cubicBezTo>
                      <a:pt x="110798" y="146970"/>
                      <a:pt x="114416" y="161803"/>
                      <a:pt x="113179" y="164180"/>
                    </a:cubicBezTo>
                    <a:cubicBezTo>
                      <a:pt x="86810" y="170634"/>
                      <a:pt x="59781" y="174016"/>
                      <a:pt x="32633" y="174258"/>
                    </a:cubicBezTo>
                    <a:cubicBezTo>
                      <a:pt x="22437" y="172439"/>
                      <a:pt x="12132" y="171296"/>
                      <a:pt x="1785" y="170835"/>
                    </a:cubicBezTo>
                    <a:cubicBezTo>
                      <a:pt x="5575" y="173821"/>
                      <a:pt x="8799" y="177460"/>
                      <a:pt x="11306" y="181579"/>
                    </a:cubicBezTo>
                    <a:cubicBezTo>
                      <a:pt x="15715" y="189765"/>
                      <a:pt x="23061" y="195981"/>
                      <a:pt x="31871" y="198979"/>
                    </a:cubicBezTo>
                    <a:cubicBezTo>
                      <a:pt x="41392" y="202878"/>
                      <a:pt x="36631" y="219517"/>
                      <a:pt x="41392" y="221133"/>
                    </a:cubicBezTo>
                    <a:cubicBezTo>
                      <a:pt x="46152" y="222749"/>
                      <a:pt x="52436" y="235300"/>
                      <a:pt x="46057" y="236060"/>
                    </a:cubicBezTo>
                    <a:cubicBezTo>
                      <a:pt x="39711" y="236844"/>
                      <a:pt x="33555" y="238743"/>
                      <a:pt x="27872" y="241670"/>
                    </a:cubicBezTo>
                    <a:cubicBezTo>
                      <a:pt x="20013" y="245476"/>
                      <a:pt x="15074" y="253486"/>
                      <a:pt x="15210" y="262207"/>
                    </a:cubicBezTo>
                    <a:cubicBezTo>
                      <a:pt x="15210" y="263444"/>
                      <a:pt x="15210" y="265155"/>
                      <a:pt x="15781" y="267152"/>
                    </a:cubicBezTo>
                    <a:cubicBezTo>
                      <a:pt x="31871" y="267152"/>
                      <a:pt x="51103" y="267152"/>
                      <a:pt x="53102" y="264489"/>
                    </a:cubicBezTo>
                    <a:cubicBezTo>
                      <a:pt x="57234" y="260541"/>
                      <a:pt x="63395" y="259592"/>
                      <a:pt x="68526" y="262112"/>
                    </a:cubicBezTo>
                    <a:cubicBezTo>
                      <a:pt x="78956" y="265866"/>
                      <a:pt x="90371" y="265866"/>
                      <a:pt x="100802" y="262112"/>
                    </a:cubicBezTo>
                    <a:cubicBezTo>
                      <a:pt x="110322" y="256693"/>
                      <a:pt x="116511" y="262112"/>
                      <a:pt x="116796" y="266866"/>
                    </a:cubicBezTo>
                    <a:cubicBezTo>
                      <a:pt x="117082" y="271620"/>
                      <a:pt x="121557" y="273617"/>
                      <a:pt x="126317" y="277801"/>
                    </a:cubicBezTo>
                    <a:cubicBezTo>
                      <a:pt x="131078" y="281984"/>
                      <a:pt x="127460" y="286643"/>
                      <a:pt x="130411" y="291397"/>
                    </a:cubicBezTo>
                    <a:cubicBezTo>
                      <a:pt x="133363" y="296151"/>
                      <a:pt x="139361" y="295200"/>
                      <a:pt x="147930" y="299099"/>
                    </a:cubicBezTo>
                    <a:cubicBezTo>
                      <a:pt x="149105" y="299594"/>
                      <a:pt x="150197" y="300267"/>
                      <a:pt x="151167" y="301095"/>
                    </a:cubicBezTo>
                    <a:lnTo>
                      <a:pt x="152405" y="299574"/>
                    </a:lnTo>
                    <a:cubicBezTo>
                      <a:pt x="157165" y="294059"/>
                      <a:pt x="157926" y="284551"/>
                      <a:pt x="170589" y="286928"/>
                    </a:cubicBezTo>
                    <a:cubicBezTo>
                      <a:pt x="183252" y="289305"/>
                      <a:pt x="182490" y="284551"/>
                      <a:pt x="189631" y="286168"/>
                    </a:cubicBezTo>
                    <a:cubicBezTo>
                      <a:pt x="196771" y="287784"/>
                      <a:pt x="201437" y="286928"/>
                      <a:pt x="204578" y="282269"/>
                    </a:cubicBezTo>
                    <a:cubicBezTo>
                      <a:pt x="207720" y="277611"/>
                      <a:pt x="201437" y="268007"/>
                      <a:pt x="197533" y="264014"/>
                    </a:cubicBezTo>
                    <a:cubicBezTo>
                      <a:pt x="191941" y="258641"/>
                      <a:pt x="188779" y="251227"/>
                      <a:pt x="188774" y="243477"/>
                    </a:cubicBezTo>
                    <a:cubicBezTo>
                      <a:pt x="189631" y="235585"/>
                      <a:pt x="176111" y="235585"/>
                      <a:pt x="176111" y="229310"/>
                    </a:cubicBezTo>
                    <a:cubicBezTo>
                      <a:pt x="176111" y="223034"/>
                      <a:pt x="188774" y="212671"/>
                      <a:pt x="191154" y="210294"/>
                    </a:cubicBezTo>
                    <a:cubicBezTo>
                      <a:pt x="193534" y="207917"/>
                      <a:pt x="203817" y="216664"/>
                      <a:pt x="206197" y="211910"/>
                    </a:cubicBezTo>
                    <a:cubicBezTo>
                      <a:pt x="208577" y="207156"/>
                      <a:pt x="215718" y="210294"/>
                      <a:pt x="219717" y="211054"/>
                    </a:cubicBezTo>
                    <a:cubicBezTo>
                      <a:pt x="223715" y="211815"/>
                      <a:pt x="229904" y="203163"/>
                      <a:pt x="230761" y="196127"/>
                    </a:cubicBezTo>
                    <a:cubicBezTo>
                      <a:pt x="231618" y="189091"/>
                      <a:pt x="245042" y="188140"/>
                      <a:pt x="247327" y="185858"/>
                    </a:cubicBezTo>
                    <a:cubicBezTo>
                      <a:pt x="250449" y="178905"/>
                      <a:pt x="253120" y="171760"/>
                      <a:pt x="255324" y="164465"/>
                    </a:cubicBezTo>
                    <a:cubicBezTo>
                      <a:pt x="256848" y="161327"/>
                      <a:pt x="267130" y="163704"/>
                      <a:pt x="267130" y="154957"/>
                    </a:cubicBezTo>
                    <a:cubicBezTo>
                      <a:pt x="266289" y="149774"/>
                      <a:pt x="269814" y="144890"/>
                      <a:pt x="275004" y="144050"/>
                    </a:cubicBezTo>
                    <a:cubicBezTo>
                      <a:pt x="275549" y="143961"/>
                      <a:pt x="276100" y="143921"/>
                      <a:pt x="276651" y="143928"/>
                    </a:cubicBezTo>
                    <a:cubicBezTo>
                      <a:pt x="281412" y="143167"/>
                      <a:pt x="279793" y="135275"/>
                      <a:pt x="280554" y="128905"/>
                    </a:cubicBezTo>
                    <a:cubicBezTo>
                      <a:pt x="280742" y="122319"/>
                      <a:pt x="284760" y="116448"/>
                      <a:pt x="290837" y="113882"/>
                    </a:cubicBezTo>
                    <a:cubicBezTo>
                      <a:pt x="297216" y="112361"/>
                      <a:pt x="288552" y="103614"/>
                      <a:pt x="281316" y="105230"/>
                    </a:cubicBezTo>
                    <a:cubicBezTo>
                      <a:pt x="274080" y="106846"/>
                      <a:pt x="269415" y="86214"/>
                      <a:pt x="269415" y="86214"/>
                    </a:cubicBezTo>
                    <a:cubicBezTo>
                      <a:pt x="269415" y="86214"/>
                      <a:pt x="270177" y="69670"/>
                      <a:pt x="266273" y="67198"/>
                    </a:cubicBezTo>
                    <a:cubicBezTo>
                      <a:pt x="262370" y="64726"/>
                      <a:pt x="267702" y="55883"/>
                      <a:pt x="276461" y="55883"/>
                    </a:cubicBezTo>
                    <a:cubicBezTo>
                      <a:pt x="285220" y="55883"/>
                      <a:pt x="301024" y="65391"/>
                      <a:pt x="306547" y="61398"/>
                    </a:cubicBezTo>
                    <a:cubicBezTo>
                      <a:pt x="312833" y="58112"/>
                      <a:pt x="319436" y="55468"/>
                      <a:pt x="326255" y="53506"/>
                    </a:cubicBezTo>
                    <a:cubicBezTo>
                      <a:pt x="328730" y="52270"/>
                      <a:pt x="331967" y="44664"/>
                      <a:pt x="333490" y="41146"/>
                    </a:cubicBezTo>
                    <a:cubicBezTo>
                      <a:pt x="328451" y="38030"/>
                      <a:pt x="323202" y="35266"/>
                      <a:pt x="317781" y="32874"/>
                    </a:cubicBezTo>
                    <a:close/>
                  </a:path>
                </a:pathLst>
              </a:custGeom>
              <a:solidFill>
                <a:srgbClr val="413408">
                  <a:alpha val="20000"/>
                </a:srgbClr>
              </a:solidFill>
              <a:ln w="9525" cap="flat" cmpd="sng">
                <a:solidFill>
                  <a:srgbClr val="FFFFFF">
                    <a:alpha val="69411"/>
                  </a:srgbClr>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300"/>
                  <a:buFont typeface="Calibri"/>
                  <a:buNone/>
                </a:pPr>
                <a:endParaRPr sz="1300" b="1" i="0" u="none" strike="noStrike" cap="none">
                  <a:solidFill>
                    <a:srgbClr val="181717"/>
                  </a:solidFill>
                  <a:latin typeface="Calibri"/>
                  <a:ea typeface="Calibri"/>
                  <a:cs typeface="Calibri"/>
                  <a:sym typeface="Calibri"/>
                </a:endParaRPr>
              </a:p>
            </p:txBody>
          </p:sp>
          <p:sp>
            <p:nvSpPr>
              <p:cNvPr id="401" name="Google Shape;401;p2"/>
              <p:cNvSpPr/>
              <p:nvPr/>
            </p:nvSpPr>
            <p:spPr>
              <a:xfrm>
                <a:off x="17779062" y="7993034"/>
                <a:ext cx="157147" cy="44839"/>
              </a:xfrm>
              <a:custGeom>
                <a:avLst/>
                <a:gdLst/>
                <a:ahLst/>
                <a:cxnLst/>
                <a:rect l="l" t="t" r="r" b="b"/>
                <a:pathLst>
                  <a:path w="66645" h="19016" extrusionOk="0">
                    <a:moveTo>
                      <a:pt x="8259" y="18862"/>
                    </a:moveTo>
                    <a:cubicBezTo>
                      <a:pt x="6028" y="19050"/>
                      <a:pt x="3842" y="19596"/>
                      <a:pt x="1785" y="20479"/>
                    </a:cubicBezTo>
                    <a:cubicBezTo>
                      <a:pt x="3785" y="22761"/>
                      <a:pt x="6641" y="25328"/>
                      <a:pt x="8355" y="24092"/>
                    </a:cubicBezTo>
                    <a:cubicBezTo>
                      <a:pt x="9731" y="22420"/>
                      <a:pt x="10737" y="20476"/>
                      <a:pt x="11306" y="18387"/>
                    </a:cubicBezTo>
                    <a:lnTo>
                      <a:pt x="8545" y="18387"/>
                    </a:lnTo>
                    <a:close/>
                    <a:moveTo>
                      <a:pt x="36822" y="3459"/>
                    </a:moveTo>
                    <a:cubicBezTo>
                      <a:pt x="28825" y="3459"/>
                      <a:pt x="25682" y="9639"/>
                      <a:pt x="19684" y="14393"/>
                    </a:cubicBezTo>
                    <a:lnTo>
                      <a:pt x="17971" y="15630"/>
                    </a:lnTo>
                    <a:cubicBezTo>
                      <a:pt x="20410" y="17496"/>
                      <a:pt x="22532" y="19743"/>
                      <a:pt x="24254" y="22285"/>
                    </a:cubicBezTo>
                    <a:cubicBezTo>
                      <a:pt x="35775" y="15440"/>
                      <a:pt x="65004" y="6977"/>
                      <a:pt x="66527" y="3269"/>
                    </a:cubicBezTo>
                    <a:cubicBezTo>
                      <a:pt x="68050" y="-439"/>
                      <a:pt x="48533" y="4030"/>
                      <a:pt x="36632" y="3459"/>
                    </a:cubicBezTo>
                    <a:close/>
                  </a:path>
                </a:pathLst>
              </a:custGeom>
              <a:solidFill>
                <a:srgbClr val="413408">
                  <a:alpha val="20000"/>
                </a:srgbClr>
              </a:solidFill>
              <a:ln w="9525" cap="flat" cmpd="sng">
                <a:solidFill>
                  <a:srgbClr val="FFFFFF">
                    <a:alpha val="69411"/>
                  </a:srgbClr>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300"/>
                  <a:buFont typeface="Calibri"/>
                  <a:buNone/>
                </a:pPr>
                <a:endParaRPr sz="1300" b="1" i="0" u="none" strike="noStrike" cap="none">
                  <a:solidFill>
                    <a:srgbClr val="181717"/>
                  </a:solidFill>
                  <a:latin typeface="Calibri"/>
                  <a:ea typeface="Calibri"/>
                  <a:cs typeface="Calibri"/>
                  <a:sym typeface="Calibri"/>
                </a:endParaRPr>
              </a:p>
            </p:txBody>
          </p:sp>
        </p:grpSp>
        <p:grpSp>
          <p:nvGrpSpPr>
            <p:cNvPr id="402" name="Google Shape;402;p2"/>
            <p:cNvGrpSpPr/>
            <p:nvPr/>
          </p:nvGrpSpPr>
          <p:grpSpPr>
            <a:xfrm>
              <a:off x="5637419" y="2195126"/>
              <a:ext cx="1177082" cy="1518361"/>
              <a:chOff x="11480107" y="2528592"/>
              <a:chExt cx="2579286" cy="3327113"/>
            </a:xfrm>
          </p:grpSpPr>
          <p:sp>
            <p:nvSpPr>
              <p:cNvPr id="403" name="Google Shape;403;p2"/>
              <p:cNvSpPr/>
              <p:nvPr/>
            </p:nvSpPr>
            <p:spPr>
              <a:xfrm>
                <a:off x="13183858" y="5458434"/>
                <a:ext cx="875535" cy="336290"/>
              </a:xfrm>
              <a:custGeom>
                <a:avLst/>
                <a:gdLst/>
                <a:ahLst/>
                <a:cxnLst/>
                <a:rect l="l" t="t" r="r" b="b"/>
                <a:pathLst>
                  <a:path w="371311" h="142620" extrusionOk="0">
                    <a:moveTo>
                      <a:pt x="365861" y="103043"/>
                    </a:moveTo>
                    <a:cubicBezTo>
                      <a:pt x="362624" y="102282"/>
                      <a:pt x="367385" y="84883"/>
                      <a:pt x="365861" y="81745"/>
                    </a:cubicBezTo>
                    <a:cubicBezTo>
                      <a:pt x="364338" y="78608"/>
                      <a:pt x="360244" y="65201"/>
                      <a:pt x="365005" y="65201"/>
                    </a:cubicBezTo>
                    <a:cubicBezTo>
                      <a:pt x="369765" y="65201"/>
                      <a:pt x="365005" y="55693"/>
                      <a:pt x="370241" y="54838"/>
                    </a:cubicBezTo>
                    <a:cubicBezTo>
                      <a:pt x="369538" y="52180"/>
                      <a:pt x="368307" y="49690"/>
                      <a:pt x="366623" y="47516"/>
                    </a:cubicBezTo>
                    <a:cubicBezTo>
                      <a:pt x="363672" y="45139"/>
                      <a:pt x="354722" y="49893"/>
                      <a:pt x="351199" y="41051"/>
                    </a:cubicBezTo>
                    <a:cubicBezTo>
                      <a:pt x="347677" y="32208"/>
                      <a:pt x="351199" y="30972"/>
                      <a:pt x="345868" y="23841"/>
                    </a:cubicBezTo>
                    <a:cubicBezTo>
                      <a:pt x="340536" y="16710"/>
                      <a:pt x="338156" y="9674"/>
                      <a:pt x="331682" y="12622"/>
                    </a:cubicBezTo>
                    <a:cubicBezTo>
                      <a:pt x="324783" y="13996"/>
                      <a:pt x="317700" y="14189"/>
                      <a:pt x="310736" y="13192"/>
                    </a:cubicBezTo>
                    <a:cubicBezTo>
                      <a:pt x="301215" y="22035"/>
                      <a:pt x="279983" y="28025"/>
                      <a:pt x="273605" y="25648"/>
                    </a:cubicBezTo>
                    <a:cubicBezTo>
                      <a:pt x="265512" y="22700"/>
                      <a:pt x="250184" y="26504"/>
                      <a:pt x="238568" y="26504"/>
                    </a:cubicBezTo>
                    <a:cubicBezTo>
                      <a:pt x="226953" y="26504"/>
                      <a:pt x="223811" y="18232"/>
                      <a:pt x="214861" y="18802"/>
                    </a:cubicBezTo>
                    <a:cubicBezTo>
                      <a:pt x="205911" y="19373"/>
                      <a:pt x="206007" y="10815"/>
                      <a:pt x="197153" y="10815"/>
                    </a:cubicBezTo>
                    <a:cubicBezTo>
                      <a:pt x="188298" y="10815"/>
                      <a:pt x="195058" y="6347"/>
                      <a:pt x="167162" y="2829"/>
                    </a:cubicBezTo>
                    <a:cubicBezTo>
                      <a:pt x="145193" y="898"/>
                      <a:pt x="123353" y="7735"/>
                      <a:pt x="106419" y="21845"/>
                    </a:cubicBezTo>
                    <a:cubicBezTo>
                      <a:pt x="97565" y="29546"/>
                      <a:pt x="65575" y="21845"/>
                      <a:pt x="62623" y="24222"/>
                    </a:cubicBezTo>
                    <a:cubicBezTo>
                      <a:pt x="59672" y="26599"/>
                      <a:pt x="63195" y="35441"/>
                      <a:pt x="52531" y="39625"/>
                    </a:cubicBezTo>
                    <a:cubicBezTo>
                      <a:pt x="41868" y="43808"/>
                      <a:pt x="18447" y="39625"/>
                      <a:pt x="10449" y="43143"/>
                    </a:cubicBezTo>
                    <a:cubicBezTo>
                      <a:pt x="2452" y="46661"/>
                      <a:pt x="-500" y="58546"/>
                      <a:pt x="6355" y="57975"/>
                    </a:cubicBezTo>
                    <a:cubicBezTo>
                      <a:pt x="13210" y="57405"/>
                      <a:pt x="16638" y="60637"/>
                      <a:pt x="14638" y="63585"/>
                    </a:cubicBezTo>
                    <a:cubicBezTo>
                      <a:pt x="12639" y="66532"/>
                      <a:pt x="20256" y="74804"/>
                      <a:pt x="16352" y="78417"/>
                    </a:cubicBezTo>
                    <a:cubicBezTo>
                      <a:pt x="12686" y="82181"/>
                      <a:pt x="12769" y="88201"/>
                      <a:pt x="16537" y="91862"/>
                    </a:cubicBezTo>
                    <a:cubicBezTo>
                      <a:pt x="16693" y="92013"/>
                      <a:pt x="16853" y="92159"/>
                      <a:pt x="17019" y="92299"/>
                    </a:cubicBezTo>
                    <a:cubicBezTo>
                      <a:pt x="21684" y="95817"/>
                      <a:pt x="22636" y="102378"/>
                      <a:pt x="17019" y="103233"/>
                    </a:cubicBezTo>
                    <a:cubicBezTo>
                      <a:pt x="11401" y="104089"/>
                      <a:pt x="26539" y="110650"/>
                      <a:pt x="27016" y="113597"/>
                    </a:cubicBezTo>
                    <a:cubicBezTo>
                      <a:pt x="27491" y="116545"/>
                      <a:pt x="40059" y="118066"/>
                      <a:pt x="40059" y="121584"/>
                    </a:cubicBezTo>
                    <a:cubicBezTo>
                      <a:pt x="40059" y="125102"/>
                      <a:pt x="43963" y="126338"/>
                      <a:pt x="50151" y="124531"/>
                    </a:cubicBezTo>
                    <a:cubicBezTo>
                      <a:pt x="56340" y="122725"/>
                      <a:pt x="58815" y="131377"/>
                      <a:pt x="62623" y="137272"/>
                    </a:cubicBezTo>
                    <a:cubicBezTo>
                      <a:pt x="66432" y="143167"/>
                      <a:pt x="88330" y="139079"/>
                      <a:pt x="88330" y="132518"/>
                    </a:cubicBezTo>
                    <a:cubicBezTo>
                      <a:pt x="88330" y="125957"/>
                      <a:pt x="94899" y="124246"/>
                      <a:pt x="104705" y="125102"/>
                    </a:cubicBezTo>
                    <a:cubicBezTo>
                      <a:pt x="114512" y="125957"/>
                      <a:pt x="127174" y="139364"/>
                      <a:pt x="131935" y="141075"/>
                    </a:cubicBezTo>
                    <a:cubicBezTo>
                      <a:pt x="136695" y="142787"/>
                      <a:pt x="146406" y="137557"/>
                      <a:pt x="152690" y="137557"/>
                    </a:cubicBezTo>
                    <a:cubicBezTo>
                      <a:pt x="158974" y="137557"/>
                      <a:pt x="167733" y="128049"/>
                      <a:pt x="171732" y="125767"/>
                    </a:cubicBezTo>
                    <a:cubicBezTo>
                      <a:pt x="175731" y="123485"/>
                      <a:pt x="181253" y="132518"/>
                      <a:pt x="187155" y="129571"/>
                    </a:cubicBezTo>
                    <a:cubicBezTo>
                      <a:pt x="193059" y="126623"/>
                      <a:pt x="198961" y="123390"/>
                      <a:pt x="202579" y="125387"/>
                    </a:cubicBezTo>
                    <a:cubicBezTo>
                      <a:pt x="206197" y="127384"/>
                      <a:pt x="193915" y="136702"/>
                      <a:pt x="197248" y="141360"/>
                    </a:cubicBezTo>
                    <a:cubicBezTo>
                      <a:pt x="198158" y="143552"/>
                      <a:pt x="198158" y="146015"/>
                      <a:pt x="197248" y="148206"/>
                    </a:cubicBezTo>
                    <a:cubicBezTo>
                      <a:pt x="209529" y="146495"/>
                      <a:pt x="208387" y="138033"/>
                      <a:pt x="209149" y="134325"/>
                    </a:cubicBezTo>
                    <a:cubicBezTo>
                      <a:pt x="209910" y="130616"/>
                      <a:pt x="213052" y="126433"/>
                      <a:pt x="217051" y="129571"/>
                    </a:cubicBezTo>
                    <a:cubicBezTo>
                      <a:pt x="222563" y="133215"/>
                      <a:pt x="229723" y="133215"/>
                      <a:pt x="235236" y="129571"/>
                    </a:cubicBezTo>
                    <a:cubicBezTo>
                      <a:pt x="243995" y="125577"/>
                      <a:pt x="244757" y="123200"/>
                      <a:pt x="247898" y="127194"/>
                    </a:cubicBezTo>
                    <a:cubicBezTo>
                      <a:pt x="251040" y="131187"/>
                      <a:pt x="258181" y="127954"/>
                      <a:pt x="270844" y="127954"/>
                    </a:cubicBezTo>
                    <a:cubicBezTo>
                      <a:pt x="283506" y="127954"/>
                      <a:pt x="285887" y="119302"/>
                      <a:pt x="297788" y="120063"/>
                    </a:cubicBezTo>
                    <a:cubicBezTo>
                      <a:pt x="305284" y="120445"/>
                      <a:pt x="312784" y="119380"/>
                      <a:pt x="319876" y="116925"/>
                    </a:cubicBezTo>
                    <a:lnTo>
                      <a:pt x="327397" y="119207"/>
                    </a:lnTo>
                    <a:cubicBezTo>
                      <a:pt x="330539" y="116354"/>
                      <a:pt x="330349" y="113122"/>
                      <a:pt x="336347" y="112361"/>
                    </a:cubicBezTo>
                    <a:cubicBezTo>
                      <a:pt x="345868" y="111220"/>
                      <a:pt x="349390" y="118351"/>
                      <a:pt x="354151" y="115974"/>
                    </a:cubicBezTo>
                    <a:cubicBezTo>
                      <a:pt x="358911" y="113597"/>
                      <a:pt x="373954" y="129761"/>
                      <a:pt x="375287" y="119302"/>
                    </a:cubicBezTo>
                    <a:cubicBezTo>
                      <a:pt x="374074" y="112975"/>
                      <a:pt x="370751" y="107244"/>
                      <a:pt x="365861" y="103043"/>
                    </a:cubicBezTo>
                    <a:close/>
                    <a:moveTo>
                      <a:pt x="32062" y="26979"/>
                    </a:moveTo>
                    <a:cubicBezTo>
                      <a:pt x="39202" y="24317"/>
                      <a:pt x="55197" y="27930"/>
                      <a:pt x="59101" y="24317"/>
                    </a:cubicBezTo>
                    <a:cubicBezTo>
                      <a:pt x="63004" y="20704"/>
                      <a:pt x="48913" y="16330"/>
                      <a:pt x="43963" y="12242"/>
                    </a:cubicBezTo>
                    <a:cubicBezTo>
                      <a:pt x="41329" y="9310"/>
                      <a:pt x="39609" y="5676"/>
                      <a:pt x="39012" y="1783"/>
                    </a:cubicBezTo>
                    <a:cubicBezTo>
                      <a:pt x="36803" y="3744"/>
                      <a:pt x="33691" y="4329"/>
                      <a:pt x="30919" y="3304"/>
                    </a:cubicBezTo>
                    <a:cubicBezTo>
                      <a:pt x="24213" y="1522"/>
                      <a:pt x="17156" y="1522"/>
                      <a:pt x="10449" y="3304"/>
                    </a:cubicBezTo>
                    <a:cubicBezTo>
                      <a:pt x="8260" y="4255"/>
                      <a:pt x="12258" y="11766"/>
                      <a:pt x="12258" y="16615"/>
                    </a:cubicBezTo>
                    <a:cubicBezTo>
                      <a:pt x="12258" y="21464"/>
                      <a:pt x="6451" y="22891"/>
                      <a:pt x="6451" y="26123"/>
                    </a:cubicBezTo>
                    <a:cubicBezTo>
                      <a:pt x="6451" y="29356"/>
                      <a:pt x="4356" y="30212"/>
                      <a:pt x="1785" y="33064"/>
                    </a:cubicBezTo>
                    <a:cubicBezTo>
                      <a:pt x="4989" y="36096"/>
                      <a:pt x="9040" y="38085"/>
                      <a:pt x="13401" y="38769"/>
                    </a:cubicBezTo>
                    <a:cubicBezTo>
                      <a:pt x="21684" y="38389"/>
                      <a:pt x="25016" y="29451"/>
                      <a:pt x="32062" y="26789"/>
                    </a:cubicBezTo>
                    <a:close/>
                  </a:path>
                </a:pathLst>
              </a:custGeom>
              <a:solidFill>
                <a:srgbClr val="40BAD2"/>
              </a:solidFill>
              <a:ln w="9525" cap="flat" cmpd="sng">
                <a:solidFill>
                  <a:srgbClr val="FFFFFF">
                    <a:alpha val="69411"/>
                  </a:srgbClr>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300"/>
                  <a:buFont typeface="Calibri"/>
                  <a:buNone/>
                </a:pPr>
                <a:endParaRPr sz="1300" b="1" i="0" u="none" strike="noStrike" cap="none">
                  <a:solidFill>
                    <a:srgbClr val="181717"/>
                  </a:solidFill>
                  <a:latin typeface="Calibri"/>
                  <a:ea typeface="Calibri"/>
                  <a:cs typeface="Calibri"/>
                  <a:sym typeface="Calibri"/>
                </a:endParaRPr>
              </a:p>
            </p:txBody>
          </p:sp>
          <p:sp>
            <p:nvSpPr>
              <p:cNvPr id="404" name="Google Shape;404;p2"/>
              <p:cNvSpPr/>
              <p:nvPr/>
            </p:nvSpPr>
            <p:spPr>
              <a:xfrm>
                <a:off x="12641576" y="4672840"/>
                <a:ext cx="448990" cy="358709"/>
              </a:xfrm>
              <a:custGeom>
                <a:avLst/>
                <a:gdLst/>
                <a:ahLst/>
                <a:cxnLst/>
                <a:rect l="l" t="t" r="r" b="b"/>
                <a:pathLst>
                  <a:path w="190416" h="152128" extrusionOk="0">
                    <a:moveTo>
                      <a:pt x="4027" y="32311"/>
                    </a:moveTo>
                    <a:cubicBezTo>
                      <a:pt x="6097" y="39125"/>
                      <a:pt x="5930" y="46421"/>
                      <a:pt x="3551" y="53134"/>
                    </a:cubicBezTo>
                    <a:cubicBezTo>
                      <a:pt x="409" y="57983"/>
                      <a:pt x="1837" y="59314"/>
                      <a:pt x="4884" y="61120"/>
                    </a:cubicBezTo>
                    <a:cubicBezTo>
                      <a:pt x="7835" y="63374"/>
                      <a:pt x="9504" y="66921"/>
                      <a:pt x="9359" y="70628"/>
                    </a:cubicBezTo>
                    <a:cubicBezTo>
                      <a:pt x="9359" y="74146"/>
                      <a:pt x="11549" y="73766"/>
                      <a:pt x="12025" y="81277"/>
                    </a:cubicBezTo>
                    <a:cubicBezTo>
                      <a:pt x="11907" y="86981"/>
                      <a:pt x="13607" y="92575"/>
                      <a:pt x="16880" y="97251"/>
                    </a:cubicBezTo>
                    <a:cubicBezTo>
                      <a:pt x="18583" y="99932"/>
                      <a:pt x="18833" y="103285"/>
                      <a:pt x="17547" y="106188"/>
                    </a:cubicBezTo>
                    <a:cubicBezTo>
                      <a:pt x="21070" y="108939"/>
                      <a:pt x="24944" y="111209"/>
                      <a:pt x="29067" y="112939"/>
                    </a:cubicBezTo>
                    <a:cubicBezTo>
                      <a:pt x="38588" y="116267"/>
                      <a:pt x="41634" y="118834"/>
                      <a:pt x="42301" y="122447"/>
                    </a:cubicBezTo>
                    <a:cubicBezTo>
                      <a:pt x="42967" y="126060"/>
                      <a:pt x="50965" y="131955"/>
                      <a:pt x="52964" y="127106"/>
                    </a:cubicBezTo>
                    <a:cubicBezTo>
                      <a:pt x="54964" y="122257"/>
                      <a:pt x="60200" y="125109"/>
                      <a:pt x="64199" y="125109"/>
                    </a:cubicBezTo>
                    <a:cubicBezTo>
                      <a:pt x="68197" y="125109"/>
                      <a:pt x="68864" y="129768"/>
                      <a:pt x="69435" y="132335"/>
                    </a:cubicBezTo>
                    <a:cubicBezTo>
                      <a:pt x="70006" y="134902"/>
                      <a:pt x="79432" y="133761"/>
                      <a:pt x="82764" y="135663"/>
                    </a:cubicBezTo>
                    <a:cubicBezTo>
                      <a:pt x="86097" y="137565"/>
                      <a:pt x="87334" y="145171"/>
                      <a:pt x="92285" y="147548"/>
                    </a:cubicBezTo>
                    <a:cubicBezTo>
                      <a:pt x="97236" y="149925"/>
                      <a:pt x="100854" y="144315"/>
                      <a:pt x="104186" y="146312"/>
                    </a:cubicBezTo>
                    <a:cubicBezTo>
                      <a:pt x="109523" y="148967"/>
                      <a:pt x="115630" y="149641"/>
                      <a:pt x="121419" y="148214"/>
                    </a:cubicBezTo>
                    <a:cubicBezTo>
                      <a:pt x="126655" y="146312"/>
                      <a:pt x="129988" y="150210"/>
                      <a:pt x="136652" y="149545"/>
                    </a:cubicBezTo>
                    <a:cubicBezTo>
                      <a:pt x="142643" y="149042"/>
                      <a:pt x="148640" y="150439"/>
                      <a:pt x="153789" y="153538"/>
                    </a:cubicBezTo>
                    <a:cubicBezTo>
                      <a:pt x="157547" y="155114"/>
                      <a:pt x="161533" y="156077"/>
                      <a:pt x="165595" y="156391"/>
                    </a:cubicBezTo>
                    <a:cubicBezTo>
                      <a:pt x="166833" y="153633"/>
                      <a:pt x="164358" y="145266"/>
                      <a:pt x="164739" y="143270"/>
                    </a:cubicBezTo>
                    <a:cubicBezTo>
                      <a:pt x="170706" y="136562"/>
                      <a:pt x="177064" y="130213"/>
                      <a:pt x="183780" y="124253"/>
                    </a:cubicBezTo>
                    <a:cubicBezTo>
                      <a:pt x="186446" y="121116"/>
                      <a:pt x="190445" y="121116"/>
                      <a:pt x="192635" y="117122"/>
                    </a:cubicBezTo>
                    <a:cubicBezTo>
                      <a:pt x="194824" y="113129"/>
                      <a:pt x="186446" y="100293"/>
                      <a:pt x="184637" y="98106"/>
                    </a:cubicBezTo>
                    <a:cubicBezTo>
                      <a:pt x="182610" y="92405"/>
                      <a:pt x="182149" y="86266"/>
                      <a:pt x="183304" y="80326"/>
                    </a:cubicBezTo>
                    <a:cubicBezTo>
                      <a:pt x="184637" y="75858"/>
                      <a:pt x="176640" y="73195"/>
                      <a:pt x="176640" y="70153"/>
                    </a:cubicBezTo>
                    <a:cubicBezTo>
                      <a:pt x="176640" y="67110"/>
                      <a:pt x="184256" y="61691"/>
                      <a:pt x="188255" y="59884"/>
                    </a:cubicBezTo>
                    <a:cubicBezTo>
                      <a:pt x="192254" y="58078"/>
                      <a:pt x="190921" y="45717"/>
                      <a:pt x="187303" y="42580"/>
                    </a:cubicBezTo>
                    <a:cubicBezTo>
                      <a:pt x="183264" y="38689"/>
                      <a:pt x="182051" y="32711"/>
                      <a:pt x="184256" y="27557"/>
                    </a:cubicBezTo>
                    <a:cubicBezTo>
                      <a:pt x="186446" y="21282"/>
                      <a:pt x="170927" y="16433"/>
                      <a:pt x="168642" y="16433"/>
                    </a:cubicBezTo>
                    <a:cubicBezTo>
                      <a:pt x="168642" y="16433"/>
                      <a:pt x="168071" y="16433"/>
                      <a:pt x="167880" y="15482"/>
                    </a:cubicBezTo>
                    <a:cubicBezTo>
                      <a:pt x="150496" y="16844"/>
                      <a:pt x="133010" y="16110"/>
                      <a:pt x="115801" y="13295"/>
                    </a:cubicBezTo>
                    <a:lnTo>
                      <a:pt x="105709" y="9587"/>
                    </a:lnTo>
                    <a:cubicBezTo>
                      <a:pt x="103338" y="13301"/>
                      <a:pt x="99167" y="15474"/>
                      <a:pt x="94761" y="15292"/>
                    </a:cubicBezTo>
                    <a:cubicBezTo>
                      <a:pt x="86192" y="15292"/>
                      <a:pt x="85240" y="6639"/>
                      <a:pt x="85240" y="2836"/>
                    </a:cubicBezTo>
                    <a:cubicBezTo>
                      <a:pt x="85240" y="-967"/>
                      <a:pt x="50584" y="6069"/>
                      <a:pt x="41444" y="15292"/>
                    </a:cubicBezTo>
                    <a:cubicBezTo>
                      <a:pt x="32304" y="24514"/>
                      <a:pt x="10882" y="20901"/>
                      <a:pt x="10311" y="25845"/>
                    </a:cubicBezTo>
                    <a:cubicBezTo>
                      <a:pt x="9740" y="30790"/>
                      <a:pt x="6693" y="31455"/>
                      <a:pt x="4598" y="30409"/>
                    </a:cubicBezTo>
                    <a:cubicBezTo>
                      <a:pt x="4261" y="30990"/>
                      <a:pt x="4066" y="31641"/>
                      <a:pt x="4027" y="32311"/>
                    </a:cubicBezTo>
                    <a:close/>
                  </a:path>
                </a:pathLst>
              </a:custGeom>
              <a:solidFill>
                <a:srgbClr val="413408">
                  <a:alpha val="20000"/>
                </a:srgbClr>
              </a:solidFill>
              <a:ln w="9525" cap="flat" cmpd="sng">
                <a:solidFill>
                  <a:srgbClr val="FFFFFF">
                    <a:alpha val="69411"/>
                  </a:srgbClr>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300"/>
                  <a:buFont typeface="Calibri"/>
                  <a:buNone/>
                </a:pPr>
                <a:endParaRPr sz="1300" b="1" i="0" u="none" strike="noStrike" cap="none">
                  <a:solidFill>
                    <a:srgbClr val="181717"/>
                  </a:solidFill>
                  <a:latin typeface="Calibri"/>
                  <a:ea typeface="Calibri"/>
                  <a:cs typeface="Calibri"/>
                  <a:sym typeface="Calibri"/>
                </a:endParaRPr>
              </a:p>
            </p:txBody>
          </p:sp>
          <p:sp>
            <p:nvSpPr>
              <p:cNvPr id="405" name="Google Shape;405;p2"/>
              <p:cNvSpPr/>
              <p:nvPr/>
            </p:nvSpPr>
            <p:spPr>
              <a:xfrm>
                <a:off x="12706674" y="5272196"/>
                <a:ext cx="157147" cy="156935"/>
              </a:xfrm>
              <a:custGeom>
                <a:avLst/>
                <a:gdLst/>
                <a:ahLst/>
                <a:cxnLst/>
                <a:rect l="l" t="t" r="r" b="b"/>
                <a:pathLst>
                  <a:path w="66645" h="66556" extrusionOk="0">
                    <a:moveTo>
                      <a:pt x="54870" y="63652"/>
                    </a:moveTo>
                    <a:cubicBezTo>
                      <a:pt x="57531" y="54869"/>
                      <a:pt x="62812" y="47107"/>
                      <a:pt x="70008" y="41403"/>
                    </a:cubicBezTo>
                    <a:cubicBezTo>
                      <a:pt x="72674" y="41403"/>
                      <a:pt x="73722" y="23813"/>
                      <a:pt x="72579" y="14686"/>
                    </a:cubicBezTo>
                    <a:cubicBezTo>
                      <a:pt x="67071" y="10612"/>
                      <a:pt x="60970" y="7406"/>
                      <a:pt x="54490" y="5178"/>
                    </a:cubicBezTo>
                    <a:cubicBezTo>
                      <a:pt x="44117" y="4815"/>
                      <a:pt x="33781" y="3767"/>
                      <a:pt x="23547" y="2040"/>
                    </a:cubicBezTo>
                    <a:cubicBezTo>
                      <a:pt x="19072" y="328"/>
                      <a:pt x="14693" y="7840"/>
                      <a:pt x="10694" y="4702"/>
                    </a:cubicBezTo>
                    <a:cubicBezTo>
                      <a:pt x="8180" y="2887"/>
                      <a:pt x="4668" y="3450"/>
                      <a:pt x="2851" y="5961"/>
                    </a:cubicBezTo>
                    <a:cubicBezTo>
                      <a:pt x="2000" y="7135"/>
                      <a:pt x="1638" y="8592"/>
                      <a:pt x="1840" y="10027"/>
                    </a:cubicBezTo>
                    <a:cubicBezTo>
                      <a:pt x="2697" y="14400"/>
                      <a:pt x="11360" y="17063"/>
                      <a:pt x="11360" y="23718"/>
                    </a:cubicBezTo>
                    <a:cubicBezTo>
                      <a:pt x="11360" y="30374"/>
                      <a:pt x="28117" y="40072"/>
                      <a:pt x="27641" y="43590"/>
                    </a:cubicBezTo>
                    <a:cubicBezTo>
                      <a:pt x="27165" y="47108"/>
                      <a:pt x="37733" y="53098"/>
                      <a:pt x="44017" y="61845"/>
                    </a:cubicBezTo>
                    <a:cubicBezTo>
                      <a:pt x="47254" y="63937"/>
                      <a:pt x="50777" y="66694"/>
                      <a:pt x="54299" y="69452"/>
                    </a:cubicBezTo>
                    <a:cubicBezTo>
                      <a:pt x="54820" y="67565"/>
                      <a:pt x="55013" y="65603"/>
                      <a:pt x="54870" y="63652"/>
                    </a:cubicBezTo>
                    <a:close/>
                  </a:path>
                </a:pathLst>
              </a:custGeom>
              <a:solidFill>
                <a:srgbClr val="413408">
                  <a:alpha val="20000"/>
                </a:srgbClr>
              </a:solidFill>
              <a:ln w="9525" cap="flat" cmpd="sng">
                <a:solidFill>
                  <a:srgbClr val="FFFFFF">
                    <a:alpha val="69411"/>
                  </a:srgbClr>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300"/>
                  <a:buFont typeface="Calibri"/>
                  <a:buNone/>
                </a:pPr>
                <a:endParaRPr sz="1300" b="1" i="0" u="none" strike="noStrike" cap="none">
                  <a:solidFill>
                    <a:srgbClr val="181717"/>
                  </a:solidFill>
                  <a:latin typeface="Calibri"/>
                  <a:ea typeface="Calibri"/>
                  <a:cs typeface="Calibri"/>
                  <a:sym typeface="Calibri"/>
                </a:endParaRPr>
              </a:p>
            </p:txBody>
          </p:sp>
          <p:sp>
            <p:nvSpPr>
              <p:cNvPr id="406" name="Google Shape;406;p2"/>
              <p:cNvSpPr/>
              <p:nvPr/>
            </p:nvSpPr>
            <p:spPr>
              <a:xfrm>
                <a:off x="12620371" y="5195676"/>
                <a:ext cx="246945" cy="224193"/>
              </a:xfrm>
              <a:custGeom>
                <a:avLst/>
                <a:gdLst/>
                <a:ahLst/>
                <a:cxnLst/>
                <a:rect l="l" t="t" r="r" b="b"/>
                <a:pathLst>
                  <a:path w="104728" h="95080" extrusionOk="0">
                    <a:moveTo>
                      <a:pt x="64051" y="76421"/>
                    </a:moveTo>
                    <a:cubicBezTo>
                      <a:pt x="64528" y="72903"/>
                      <a:pt x="47771" y="63110"/>
                      <a:pt x="47771" y="56549"/>
                    </a:cubicBezTo>
                    <a:cubicBezTo>
                      <a:pt x="47771" y="49989"/>
                      <a:pt x="39297" y="47041"/>
                      <a:pt x="38250" y="42858"/>
                    </a:cubicBezTo>
                    <a:cubicBezTo>
                      <a:pt x="37819" y="39789"/>
                      <a:pt x="39961" y="36954"/>
                      <a:pt x="43033" y="36524"/>
                    </a:cubicBezTo>
                    <a:cubicBezTo>
                      <a:pt x="44470" y="36322"/>
                      <a:pt x="45929" y="36684"/>
                      <a:pt x="47104" y="37533"/>
                    </a:cubicBezTo>
                    <a:cubicBezTo>
                      <a:pt x="51103" y="40671"/>
                      <a:pt x="55483" y="33159"/>
                      <a:pt x="59957" y="34871"/>
                    </a:cubicBezTo>
                    <a:cubicBezTo>
                      <a:pt x="70191" y="36598"/>
                      <a:pt x="80528" y="37646"/>
                      <a:pt x="90900" y="38008"/>
                    </a:cubicBezTo>
                    <a:cubicBezTo>
                      <a:pt x="97381" y="40237"/>
                      <a:pt x="103481" y="43443"/>
                      <a:pt x="108990" y="47516"/>
                    </a:cubicBezTo>
                    <a:cubicBezTo>
                      <a:pt x="108868" y="46023"/>
                      <a:pt x="108547" y="44552"/>
                      <a:pt x="108038" y="43143"/>
                    </a:cubicBezTo>
                    <a:cubicBezTo>
                      <a:pt x="105658" y="37628"/>
                      <a:pt x="108038" y="31258"/>
                      <a:pt x="101659" y="28881"/>
                    </a:cubicBezTo>
                    <a:cubicBezTo>
                      <a:pt x="98422" y="27645"/>
                      <a:pt x="96994" y="21940"/>
                      <a:pt x="96422" y="16806"/>
                    </a:cubicBezTo>
                    <a:lnTo>
                      <a:pt x="89567" y="18802"/>
                    </a:lnTo>
                    <a:cubicBezTo>
                      <a:pt x="82361" y="20641"/>
                      <a:pt x="74709" y="18907"/>
                      <a:pt x="69002" y="14143"/>
                    </a:cubicBezTo>
                    <a:cubicBezTo>
                      <a:pt x="64039" y="9283"/>
                      <a:pt x="58434" y="5124"/>
                      <a:pt x="52341" y="1783"/>
                    </a:cubicBezTo>
                    <a:cubicBezTo>
                      <a:pt x="48851" y="5137"/>
                      <a:pt x="44788" y="7842"/>
                      <a:pt x="40345" y="9769"/>
                    </a:cubicBezTo>
                    <a:cubicBezTo>
                      <a:pt x="36822" y="10245"/>
                      <a:pt x="39012" y="19278"/>
                      <a:pt x="35489" y="19278"/>
                    </a:cubicBezTo>
                    <a:cubicBezTo>
                      <a:pt x="31966" y="19278"/>
                      <a:pt x="29205" y="25458"/>
                      <a:pt x="28348" y="28120"/>
                    </a:cubicBezTo>
                    <a:cubicBezTo>
                      <a:pt x="27491" y="30782"/>
                      <a:pt x="19494" y="26314"/>
                      <a:pt x="15876" y="27645"/>
                    </a:cubicBezTo>
                    <a:cubicBezTo>
                      <a:pt x="11251" y="28900"/>
                      <a:pt x="6542" y="29822"/>
                      <a:pt x="1785" y="30402"/>
                    </a:cubicBezTo>
                    <a:cubicBezTo>
                      <a:pt x="2452" y="34395"/>
                      <a:pt x="1785" y="38864"/>
                      <a:pt x="5403" y="38864"/>
                    </a:cubicBezTo>
                    <a:cubicBezTo>
                      <a:pt x="10735" y="38864"/>
                      <a:pt x="20541" y="38294"/>
                      <a:pt x="20827" y="45425"/>
                    </a:cubicBezTo>
                    <a:cubicBezTo>
                      <a:pt x="21113" y="52556"/>
                      <a:pt x="33871" y="68244"/>
                      <a:pt x="38536" y="73949"/>
                    </a:cubicBezTo>
                    <a:cubicBezTo>
                      <a:pt x="43201" y="79654"/>
                      <a:pt x="53959" y="78037"/>
                      <a:pt x="54531" y="82506"/>
                    </a:cubicBezTo>
                    <a:cubicBezTo>
                      <a:pt x="55102" y="86975"/>
                      <a:pt x="62909" y="91063"/>
                      <a:pt x="71763" y="92014"/>
                    </a:cubicBezTo>
                    <a:cubicBezTo>
                      <a:pt x="74806" y="92570"/>
                      <a:pt x="77695" y="93770"/>
                      <a:pt x="80237" y="95532"/>
                    </a:cubicBezTo>
                    <a:cubicBezTo>
                      <a:pt x="74143" y="85644"/>
                      <a:pt x="63766" y="78893"/>
                      <a:pt x="64051" y="76421"/>
                    </a:cubicBezTo>
                    <a:close/>
                  </a:path>
                </a:pathLst>
              </a:custGeom>
              <a:solidFill>
                <a:srgbClr val="413408">
                  <a:alpha val="20000"/>
                </a:srgbClr>
              </a:solidFill>
              <a:ln w="9525" cap="flat" cmpd="sng">
                <a:solidFill>
                  <a:srgbClr val="FFFFFF">
                    <a:alpha val="69411"/>
                  </a:srgbClr>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300"/>
                  <a:buFont typeface="Calibri"/>
                  <a:buNone/>
                </a:pPr>
                <a:endParaRPr sz="1300" b="1" i="0" u="none" strike="noStrike" cap="none">
                  <a:solidFill>
                    <a:srgbClr val="181717"/>
                  </a:solidFill>
                  <a:latin typeface="Calibri"/>
                  <a:ea typeface="Calibri"/>
                  <a:cs typeface="Calibri"/>
                  <a:sym typeface="Calibri"/>
                </a:endParaRPr>
              </a:p>
            </p:txBody>
          </p:sp>
          <p:sp>
            <p:nvSpPr>
              <p:cNvPr id="407" name="Google Shape;407;p2"/>
              <p:cNvSpPr/>
              <p:nvPr/>
            </p:nvSpPr>
            <p:spPr>
              <a:xfrm>
                <a:off x="12865071" y="5425477"/>
                <a:ext cx="89798" cy="179355"/>
              </a:xfrm>
              <a:custGeom>
                <a:avLst/>
                <a:gdLst/>
                <a:ahLst/>
                <a:cxnLst/>
                <a:rect l="l" t="t" r="r" b="b"/>
                <a:pathLst>
                  <a:path w="38083" h="76064" extrusionOk="0">
                    <a:moveTo>
                      <a:pt x="26063" y="64155"/>
                    </a:moveTo>
                    <a:cubicBezTo>
                      <a:pt x="30538" y="63300"/>
                      <a:pt x="27872" y="59687"/>
                      <a:pt x="31014" y="56644"/>
                    </a:cubicBezTo>
                    <a:cubicBezTo>
                      <a:pt x="34133" y="53300"/>
                      <a:pt x="36531" y="49352"/>
                      <a:pt x="38059" y="45044"/>
                    </a:cubicBezTo>
                    <a:lnTo>
                      <a:pt x="38059" y="44474"/>
                    </a:lnTo>
                    <a:cubicBezTo>
                      <a:pt x="32061" y="40005"/>
                      <a:pt x="27777" y="36772"/>
                      <a:pt x="26444" y="32113"/>
                    </a:cubicBezTo>
                    <a:cubicBezTo>
                      <a:pt x="25566" y="25097"/>
                      <a:pt x="26315" y="17972"/>
                      <a:pt x="28634" y="11291"/>
                    </a:cubicBezTo>
                    <a:cubicBezTo>
                      <a:pt x="23377" y="7258"/>
                      <a:pt x="17533" y="4052"/>
                      <a:pt x="11306" y="1783"/>
                    </a:cubicBezTo>
                    <a:cubicBezTo>
                      <a:pt x="7974" y="1783"/>
                      <a:pt x="2928" y="9104"/>
                      <a:pt x="1785" y="16045"/>
                    </a:cubicBezTo>
                    <a:cubicBezTo>
                      <a:pt x="9497" y="20228"/>
                      <a:pt x="12544" y="23176"/>
                      <a:pt x="7212" y="28595"/>
                    </a:cubicBezTo>
                    <a:cubicBezTo>
                      <a:pt x="1880" y="34015"/>
                      <a:pt x="357" y="53126"/>
                      <a:pt x="6641" y="58165"/>
                    </a:cubicBezTo>
                    <a:cubicBezTo>
                      <a:pt x="12924" y="63205"/>
                      <a:pt x="14257" y="72427"/>
                      <a:pt x="19970" y="75185"/>
                    </a:cubicBezTo>
                    <a:cubicBezTo>
                      <a:pt x="21684" y="70145"/>
                      <a:pt x="23207" y="64726"/>
                      <a:pt x="26063" y="64155"/>
                    </a:cubicBezTo>
                    <a:close/>
                  </a:path>
                </a:pathLst>
              </a:custGeom>
              <a:solidFill>
                <a:srgbClr val="413408">
                  <a:alpha val="20000"/>
                </a:srgbClr>
              </a:solidFill>
              <a:ln w="9525" cap="flat" cmpd="sng">
                <a:solidFill>
                  <a:srgbClr val="FFFFFF">
                    <a:alpha val="69411"/>
                  </a:srgbClr>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300"/>
                  <a:buFont typeface="Calibri"/>
                  <a:buNone/>
                </a:pPr>
                <a:endParaRPr sz="1300" b="1" i="0" u="none" strike="noStrike" cap="none">
                  <a:solidFill>
                    <a:srgbClr val="181717"/>
                  </a:solidFill>
                  <a:latin typeface="Calibri"/>
                  <a:ea typeface="Calibri"/>
                  <a:cs typeface="Calibri"/>
                  <a:sym typeface="Calibri"/>
                </a:endParaRPr>
              </a:p>
            </p:txBody>
          </p:sp>
          <p:sp>
            <p:nvSpPr>
              <p:cNvPr id="408" name="Google Shape;408;p2"/>
              <p:cNvSpPr/>
              <p:nvPr/>
            </p:nvSpPr>
            <p:spPr>
              <a:xfrm>
                <a:off x="12429856" y="5043212"/>
                <a:ext cx="336743" cy="156935"/>
              </a:xfrm>
              <a:custGeom>
                <a:avLst/>
                <a:gdLst/>
                <a:ahLst/>
                <a:cxnLst/>
                <a:rect l="l" t="t" r="r" b="b"/>
                <a:pathLst>
                  <a:path w="142812" h="66556" extrusionOk="0">
                    <a:moveTo>
                      <a:pt x="126188" y="7684"/>
                    </a:moveTo>
                    <a:cubicBezTo>
                      <a:pt x="120822" y="3724"/>
                      <a:pt x="114294" y="1651"/>
                      <a:pt x="107623" y="1789"/>
                    </a:cubicBezTo>
                    <a:cubicBezTo>
                      <a:pt x="106924" y="5088"/>
                      <a:pt x="105804" y="8284"/>
                      <a:pt x="104290" y="11297"/>
                    </a:cubicBezTo>
                    <a:cubicBezTo>
                      <a:pt x="102672" y="14055"/>
                      <a:pt x="93056" y="14055"/>
                      <a:pt x="86867" y="12343"/>
                    </a:cubicBezTo>
                    <a:cubicBezTo>
                      <a:pt x="85154" y="14625"/>
                      <a:pt x="77347" y="16432"/>
                      <a:pt x="76014" y="19759"/>
                    </a:cubicBezTo>
                    <a:cubicBezTo>
                      <a:pt x="74681" y="23087"/>
                      <a:pt x="64874" y="21471"/>
                      <a:pt x="68016" y="32120"/>
                    </a:cubicBezTo>
                    <a:cubicBezTo>
                      <a:pt x="71158" y="42769"/>
                      <a:pt x="63161" y="39251"/>
                      <a:pt x="60019" y="37920"/>
                    </a:cubicBezTo>
                    <a:cubicBezTo>
                      <a:pt x="52940" y="36915"/>
                      <a:pt x="45729" y="38322"/>
                      <a:pt x="39549" y="41913"/>
                    </a:cubicBezTo>
                    <a:cubicBezTo>
                      <a:pt x="36341" y="44758"/>
                      <a:pt x="31624" y="45108"/>
                      <a:pt x="28029" y="42769"/>
                    </a:cubicBezTo>
                    <a:cubicBezTo>
                      <a:pt x="24887" y="41057"/>
                      <a:pt x="18508" y="40106"/>
                      <a:pt x="16032" y="44575"/>
                    </a:cubicBezTo>
                    <a:cubicBezTo>
                      <a:pt x="13557" y="49044"/>
                      <a:pt x="8511" y="41057"/>
                      <a:pt x="4417" y="41438"/>
                    </a:cubicBezTo>
                    <a:cubicBezTo>
                      <a:pt x="323" y="41818"/>
                      <a:pt x="2227" y="50375"/>
                      <a:pt x="2227" y="52182"/>
                    </a:cubicBezTo>
                    <a:cubicBezTo>
                      <a:pt x="2227" y="53988"/>
                      <a:pt x="8511" y="59218"/>
                      <a:pt x="12415" y="57506"/>
                    </a:cubicBezTo>
                    <a:cubicBezTo>
                      <a:pt x="16759" y="56324"/>
                      <a:pt x="21407" y="57316"/>
                      <a:pt x="24887" y="60168"/>
                    </a:cubicBezTo>
                    <a:cubicBezTo>
                      <a:pt x="28505" y="62355"/>
                      <a:pt x="35169" y="58362"/>
                      <a:pt x="37359" y="56175"/>
                    </a:cubicBezTo>
                    <a:cubicBezTo>
                      <a:pt x="39549" y="53988"/>
                      <a:pt x="52021" y="53893"/>
                      <a:pt x="53354" y="53893"/>
                    </a:cubicBezTo>
                    <a:cubicBezTo>
                      <a:pt x="54687" y="53893"/>
                      <a:pt x="55163" y="61024"/>
                      <a:pt x="57353" y="62355"/>
                    </a:cubicBezTo>
                    <a:cubicBezTo>
                      <a:pt x="63262" y="64077"/>
                      <a:pt x="69382" y="64973"/>
                      <a:pt x="75538" y="65018"/>
                    </a:cubicBezTo>
                    <a:cubicBezTo>
                      <a:pt x="83154" y="65018"/>
                      <a:pt x="94579" y="69011"/>
                      <a:pt x="97816" y="69011"/>
                    </a:cubicBezTo>
                    <a:cubicBezTo>
                      <a:pt x="101054" y="69011"/>
                      <a:pt x="107337" y="62736"/>
                      <a:pt x="115144" y="62736"/>
                    </a:cubicBezTo>
                    <a:cubicBezTo>
                      <a:pt x="122951" y="62736"/>
                      <a:pt x="127521" y="57887"/>
                      <a:pt x="128950" y="58362"/>
                    </a:cubicBezTo>
                    <a:lnTo>
                      <a:pt x="128950" y="58362"/>
                    </a:lnTo>
                    <a:cubicBezTo>
                      <a:pt x="129521" y="55890"/>
                      <a:pt x="130473" y="53893"/>
                      <a:pt x="132187" y="53608"/>
                    </a:cubicBezTo>
                    <a:cubicBezTo>
                      <a:pt x="135424" y="53133"/>
                      <a:pt x="133139" y="47618"/>
                      <a:pt x="135424" y="44765"/>
                    </a:cubicBezTo>
                    <a:cubicBezTo>
                      <a:pt x="137709" y="41913"/>
                      <a:pt x="133615" y="36493"/>
                      <a:pt x="137804" y="36969"/>
                    </a:cubicBezTo>
                    <a:cubicBezTo>
                      <a:pt x="141993" y="37444"/>
                      <a:pt x="146563" y="37920"/>
                      <a:pt x="146563" y="31835"/>
                    </a:cubicBezTo>
                    <a:cubicBezTo>
                      <a:pt x="146712" y="29777"/>
                      <a:pt x="147670" y="27863"/>
                      <a:pt x="149229" y="26510"/>
                    </a:cubicBezTo>
                    <a:cubicBezTo>
                      <a:pt x="145918" y="21324"/>
                      <a:pt x="143294" y="15731"/>
                      <a:pt x="141422" y="9871"/>
                    </a:cubicBezTo>
                    <a:cubicBezTo>
                      <a:pt x="141422" y="9871"/>
                      <a:pt x="131425" y="13674"/>
                      <a:pt x="126188" y="7684"/>
                    </a:cubicBezTo>
                    <a:close/>
                  </a:path>
                </a:pathLst>
              </a:custGeom>
              <a:solidFill>
                <a:srgbClr val="413408">
                  <a:alpha val="20000"/>
                </a:srgbClr>
              </a:solidFill>
              <a:ln w="9525" cap="flat" cmpd="sng">
                <a:solidFill>
                  <a:srgbClr val="FFFFFF">
                    <a:alpha val="69411"/>
                  </a:srgbClr>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300"/>
                  <a:buFont typeface="Calibri"/>
                  <a:buNone/>
                </a:pPr>
                <a:endParaRPr sz="1300" b="1" i="0" u="none" strike="noStrike" cap="none">
                  <a:solidFill>
                    <a:srgbClr val="181717"/>
                  </a:solidFill>
                  <a:latin typeface="Calibri"/>
                  <a:ea typeface="Calibri"/>
                  <a:cs typeface="Calibri"/>
                  <a:sym typeface="Calibri"/>
                </a:endParaRPr>
              </a:p>
            </p:txBody>
          </p:sp>
          <p:sp>
            <p:nvSpPr>
              <p:cNvPr id="409" name="Google Shape;409;p2"/>
              <p:cNvSpPr/>
              <p:nvPr/>
            </p:nvSpPr>
            <p:spPr>
              <a:xfrm>
                <a:off x="12729702" y="5064912"/>
                <a:ext cx="291845" cy="156935"/>
              </a:xfrm>
              <a:custGeom>
                <a:avLst/>
                <a:gdLst/>
                <a:ahLst/>
                <a:cxnLst/>
                <a:rect l="l" t="t" r="r" b="b"/>
                <a:pathLst>
                  <a:path w="123770" h="66556" extrusionOk="0">
                    <a:moveTo>
                      <a:pt x="127460" y="15120"/>
                    </a:moveTo>
                    <a:cubicBezTo>
                      <a:pt x="125729" y="14491"/>
                      <a:pt x="124142" y="13521"/>
                      <a:pt x="122795" y="12267"/>
                    </a:cubicBezTo>
                    <a:cubicBezTo>
                      <a:pt x="118354" y="11609"/>
                      <a:pt x="114085" y="10091"/>
                      <a:pt x="110227" y="7798"/>
                    </a:cubicBezTo>
                    <a:cubicBezTo>
                      <a:pt x="104409" y="4798"/>
                      <a:pt x="98137" y="2775"/>
                      <a:pt x="91661" y="1808"/>
                    </a:cubicBezTo>
                    <a:cubicBezTo>
                      <a:pt x="89662" y="1143"/>
                      <a:pt x="77095" y="13693"/>
                      <a:pt x="73096" y="13693"/>
                    </a:cubicBezTo>
                    <a:cubicBezTo>
                      <a:pt x="69097" y="13693"/>
                      <a:pt x="51960" y="15690"/>
                      <a:pt x="51960" y="20254"/>
                    </a:cubicBezTo>
                    <a:cubicBezTo>
                      <a:pt x="51960" y="24818"/>
                      <a:pt x="30824" y="25578"/>
                      <a:pt x="24825" y="20254"/>
                    </a:cubicBezTo>
                    <a:cubicBezTo>
                      <a:pt x="23792" y="19312"/>
                      <a:pt x="22866" y="18260"/>
                      <a:pt x="22064" y="17116"/>
                    </a:cubicBezTo>
                    <a:cubicBezTo>
                      <a:pt x="20505" y="18469"/>
                      <a:pt x="19547" y="20384"/>
                      <a:pt x="19398" y="22441"/>
                    </a:cubicBezTo>
                    <a:cubicBezTo>
                      <a:pt x="19399" y="28526"/>
                      <a:pt x="14829" y="28051"/>
                      <a:pt x="10639" y="27575"/>
                    </a:cubicBezTo>
                    <a:cubicBezTo>
                      <a:pt x="6450" y="27100"/>
                      <a:pt x="10639" y="32614"/>
                      <a:pt x="8259" y="35372"/>
                    </a:cubicBezTo>
                    <a:cubicBezTo>
                      <a:pt x="5879" y="38129"/>
                      <a:pt x="8259" y="43739"/>
                      <a:pt x="5022" y="44214"/>
                    </a:cubicBezTo>
                    <a:cubicBezTo>
                      <a:pt x="3309" y="44214"/>
                      <a:pt x="2356" y="46496"/>
                      <a:pt x="1785" y="48968"/>
                    </a:cubicBezTo>
                    <a:cubicBezTo>
                      <a:pt x="3748" y="51198"/>
                      <a:pt x="5383" y="53695"/>
                      <a:pt x="6641" y="56384"/>
                    </a:cubicBezTo>
                    <a:lnTo>
                      <a:pt x="6165" y="56384"/>
                    </a:lnTo>
                    <a:cubicBezTo>
                      <a:pt x="12257" y="59726"/>
                      <a:pt x="17863" y="63885"/>
                      <a:pt x="22826" y="68745"/>
                    </a:cubicBezTo>
                    <a:cubicBezTo>
                      <a:pt x="28533" y="73509"/>
                      <a:pt x="36185" y="75242"/>
                      <a:pt x="43391" y="73404"/>
                    </a:cubicBezTo>
                    <a:cubicBezTo>
                      <a:pt x="48627" y="72073"/>
                      <a:pt x="71192" y="64751"/>
                      <a:pt x="71192" y="64751"/>
                    </a:cubicBezTo>
                    <a:cubicBezTo>
                      <a:pt x="73988" y="65821"/>
                      <a:pt x="76850" y="66710"/>
                      <a:pt x="79761" y="67414"/>
                    </a:cubicBezTo>
                    <a:lnTo>
                      <a:pt x="85378" y="68364"/>
                    </a:lnTo>
                    <a:cubicBezTo>
                      <a:pt x="89585" y="65896"/>
                      <a:pt x="93567" y="63065"/>
                      <a:pt x="97279" y="59902"/>
                    </a:cubicBezTo>
                    <a:cubicBezTo>
                      <a:pt x="103467" y="53722"/>
                      <a:pt x="112893" y="31378"/>
                      <a:pt x="115464" y="29762"/>
                    </a:cubicBezTo>
                    <a:cubicBezTo>
                      <a:pt x="118034" y="28146"/>
                      <a:pt x="124985" y="23962"/>
                      <a:pt x="128888" y="21300"/>
                    </a:cubicBezTo>
                    <a:cubicBezTo>
                      <a:pt x="132792" y="18638"/>
                      <a:pt x="131554" y="16451"/>
                      <a:pt x="127460" y="15120"/>
                    </a:cubicBezTo>
                    <a:close/>
                  </a:path>
                </a:pathLst>
              </a:custGeom>
              <a:solidFill>
                <a:srgbClr val="413408">
                  <a:alpha val="20000"/>
                </a:srgbClr>
              </a:solidFill>
              <a:ln w="9525" cap="flat" cmpd="sng">
                <a:solidFill>
                  <a:srgbClr val="FFFFFF">
                    <a:alpha val="69411"/>
                  </a:srgbClr>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300"/>
                  <a:buFont typeface="Calibri"/>
                  <a:buNone/>
                </a:pPr>
                <a:endParaRPr sz="1300" b="1" i="0" u="none" strike="noStrike" cap="none">
                  <a:solidFill>
                    <a:srgbClr val="181717"/>
                  </a:solidFill>
                  <a:latin typeface="Calibri"/>
                  <a:ea typeface="Calibri"/>
                  <a:cs typeface="Calibri"/>
                  <a:sym typeface="Calibri"/>
                </a:endParaRPr>
              </a:p>
            </p:txBody>
          </p:sp>
          <p:sp>
            <p:nvSpPr>
              <p:cNvPr id="410" name="Google Shape;410;p2"/>
              <p:cNvSpPr/>
              <p:nvPr/>
            </p:nvSpPr>
            <p:spPr>
              <a:xfrm>
                <a:off x="12556577" y="4919021"/>
                <a:ext cx="291845" cy="156935"/>
              </a:xfrm>
              <a:custGeom>
                <a:avLst/>
                <a:gdLst/>
                <a:ahLst/>
                <a:cxnLst/>
                <a:rect l="l" t="t" r="r" b="b"/>
                <a:pathLst>
                  <a:path w="123770" h="66556" extrusionOk="0">
                    <a:moveTo>
                      <a:pt x="118812" y="31258"/>
                    </a:moveTo>
                    <a:cubicBezTo>
                      <a:pt x="115480" y="29356"/>
                      <a:pt x="106150" y="30592"/>
                      <a:pt x="105483" y="27930"/>
                    </a:cubicBezTo>
                    <a:cubicBezTo>
                      <a:pt x="104817" y="25268"/>
                      <a:pt x="104246" y="20704"/>
                      <a:pt x="100247" y="20704"/>
                    </a:cubicBezTo>
                    <a:cubicBezTo>
                      <a:pt x="96248" y="20704"/>
                      <a:pt x="90726" y="18041"/>
                      <a:pt x="89012" y="22700"/>
                    </a:cubicBezTo>
                    <a:cubicBezTo>
                      <a:pt x="87299" y="27359"/>
                      <a:pt x="79015" y="21369"/>
                      <a:pt x="78349" y="18041"/>
                    </a:cubicBezTo>
                    <a:cubicBezTo>
                      <a:pt x="77683" y="14714"/>
                      <a:pt x="74445" y="12146"/>
                      <a:pt x="65115" y="8533"/>
                    </a:cubicBezTo>
                    <a:cubicBezTo>
                      <a:pt x="60992" y="6804"/>
                      <a:pt x="57118" y="4534"/>
                      <a:pt x="53595" y="1783"/>
                    </a:cubicBezTo>
                    <a:cubicBezTo>
                      <a:pt x="53313" y="2529"/>
                      <a:pt x="52928" y="3233"/>
                      <a:pt x="52453" y="3875"/>
                    </a:cubicBezTo>
                    <a:cubicBezTo>
                      <a:pt x="50739" y="6632"/>
                      <a:pt x="44455" y="1688"/>
                      <a:pt x="41789" y="3874"/>
                    </a:cubicBezTo>
                    <a:cubicBezTo>
                      <a:pt x="39123" y="6061"/>
                      <a:pt x="30269" y="7012"/>
                      <a:pt x="25413" y="11481"/>
                    </a:cubicBezTo>
                    <a:cubicBezTo>
                      <a:pt x="19070" y="15583"/>
                      <a:pt x="11934" y="18304"/>
                      <a:pt x="4467" y="19468"/>
                    </a:cubicBezTo>
                    <a:cubicBezTo>
                      <a:pt x="-1245" y="20799"/>
                      <a:pt x="3610" y="26123"/>
                      <a:pt x="5800" y="30117"/>
                    </a:cubicBezTo>
                    <a:cubicBezTo>
                      <a:pt x="7990" y="34110"/>
                      <a:pt x="8085" y="43808"/>
                      <a:pt x="12465" y="46946"/>
                    </a:cubicBezTo>
                    <a:cubicBezTo>
                      <a:pt x="19885" y="51494"/>
                      <a:pt x="26894" y="56679"/>
                      <a:pt x="33411" y="62444"/>
                    </a:cubicBezTo>
                    <a:cubicBezTo>
                      <a:pt x="33730" y="62901"/>
                      <a:pt x="33730" y="63508"/>
                      <a:pt x="33411" y="63965"/>
                    </a:cubicBezTo>
                    <a:cubicBezTo>
                      <a:pt x="39599" y="65677"/>
                      <a:pt x="49215" y="65677"/>
                      <a:pt x="50834" y="62919"/>
                    </a:cubicBezTo>
                    <a:cubicBezTo>
                      <a:pt x="52348" y="59905"/>
                      <a:pt x="53468" y="56710"/>
                      <a:pt x="54166" y="53411"/>
                    </a:cubicBezTo>
                    <a:cubicBezTo>
                      <a:pt x="60837" y="53273"/>
                      <a:pt x="67366" y="55346"/>
                      <a:pt x="72732" y="59306"/>
                    </a:cubicBezTo>
                    <a:cubicBezTo>
                      <a:pt x="77968" y="65296"/>
                      <a:pt x="87965" y="61303"/>
                      <a:pt x="87965" y="61303"/>
                    </a:cubicBezTo>
                    <a:cubicBezTo>
                      <a:pt x="87965" y="61303"/>
                      <a:pt x="88536" y="63014"/>
                      <a:pt x="89393" y="65296"/>
                    </a:cubicBezTo>
                    <a:cubicBezTo>
                      <a:pt x="90821" y="62064"/>
                      <a:pt x="92725" y="59211"/>
                      <a:pt x="94915" y="58831"/>
                    </a:cubicBezTo>
                    <a:cubicBezTo>
                      <a:pt x="102390" y="58758"/>
                      <a:pt x="109414" y="55251"/>
                      <a:pt x="113957" y="49323"/>
                    </a:cubicBezTo>
                    <a:cubicBezTo>
                      <a:pt x="117128" y="45385"/>
                      <a:pt x="121083" y="42147"/>
                      <a:pt x="125572" y="39815"/>
                    </a:cubicBezTo>
                    <a:cubicBezTo>
                      <a:pt x="122716" y="37533"/>
                      <a:pt x="121288" y="32874"/>
                      <a:pt x="118812" y="31258"/>
                    </a:cubicBezTo>
                    <a:close/>
                  </a:path>
                </a:pathLst>
              </a:custGeom>
              <a:solidFill>
                <a:srgbClr val="413408">
                  <a:alpha val="20000"/>
                </a:srgbClr>
              </a:solidFill>
              <a:ln w="9525" cap="flat" cmpd="sng">
                <a:solidFill>
                  <a:srgbClr val="FFFFFF">
                    <a:alpha val="69411"/>
                  </a:srgbClr>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300"/>
                  <a:buFont typeface="Calibri"/>
                  <a:buNone/>
                </a:pPr>
                <a:endParaRPr sz="1300" b="1" i="0" u="none" strike="noStrike" cap="none">
                  <a:solidFill>
                    <a:srgbClr val="181717"/>
                  </a:solidFill>
                  <a:latin typeface="Calibri"/>
                  <a:ea typeface="Calibri"/>
                  <a:cs typeface="Calibri"/>
                  <a:sym typeface="Calibri"/>
                </a:endParaRPr>
              </a:p>
            </p:txBody>
          </p:sp>
          <p:sp>
            <p:nvSpPr>
              <p:cNvPr id="411" name="Google Shape;411;p2"/>
              <p:cNvSpPr/>
              <p:nvPr/>
            </p:nvSpPr>
            <p:spPr>
              <a:xfrm>
                <a:off x="12762703" y="5011165"/>
                <a:ext cx="269395" cy="112097"/>
              </a:xfrm>
              <a:custGeom>
                <a:avLst/>
                <a:gdLst/>
                <a:ahLst/>
                <a:cxnLst/>
                <a:rect l="l" t="t" r="r" b="b"/>
                <a:pathLst>
                  <a:path w="114249" h="47540" extrusionOk="0">
                    <a:moveTo>
                      <a:pt x="84997" y="6061"/>
                    </a:moveTo>
                    <a:cubicBezTo>
                      <a:pt x="78333" y="6727"/>
                      <a:pt x="75476" y="2829"/>
                      <a:pt x="69764" y="4730"/>
                    </a:cubicBezTo>
                    <a:cubicBezTo>
                      <a:pt x="63975" y="6158"/>
                      <a:pt x="57868" y="5483"/>
                      <a:pt x="52531" y="2829"/>
                    </a:cubicBezTo>
                    <a:cubicBezTo>
                      <a:pt x="49199" y="832"/>
                      <a:pt x="45295" y="6727"/>
                      <a:pt x="40630" y="4065"/>
                    </a:cubicBezTo>
                    <a:cubicBezTo>
                      <a:pt x="39617" y="3462"/>
                      <a:pt x="38715" y="2690"/>
                      <a:pt x="37964" y="1783"/>
                    </a:cubicBezTo>
                    <a:cubicBezTo>
                      <a:pt x="33475" y="4115"/>
                      <a:pt x="29520" y="7353"/>
                      <a:pt x="26349" y="11291"/>
                    </a:cubicBezTo>
                    <a:cubicBezTo>
                      <a:pt x="21806" y="17218"/>
                      <a:pt x="14782" y="20726"/>
                      <a:pt x="7307" y="20799"/>
                    </a:cubicBezTo>
                    <a:cubicBezTo>
                      <a:pt x="5117" y="20799"/>
                      <a:pt x="3213" y="24031"/>
                      <a:pt x="1785" y="27264"/>
                    </a:cubicBezTo>
                    <a:cubicBezTo>
                      <a:pt x="3824" y="33130"/>
                      <a:pt x="7067" y="38506"/>
                      <a:pt x="11306" y="43048"/>
                    </a:cubicBezTo>
                    <a:cubicBezTo>
                      <a:pt x="17304" y="48372"/>
                      <a:pt x="38440" y="47707"/>
                      <a:pt x="38440" y="43048"/>
                    </a:cubicBezTo>
                    <a:cubicBezTo>
                      <a:pt x="38440" y="38389"/>
                      <a:pt x="55673" y="36487"/>
                      <a:pt x="59577" y="36487"/>
                    </a:cubicBezTo>
                    <a:cubicBezTo>
                      <a:pt x="63480" y="36487"/>
                      <a:pt x="76143" y="23936"/>
                      <a:pt x="78142" y="24602"/>
                    </a:cubicBezTo>
                    <a:cubicBezTo>
                      <a:pt x="84618" y="25568"/>
                      <a:pt x="90890" y="27592"/>
                      <a:pt x="96708" y="30592"/>
                    </a:cubicBezTo>
                    <a:cubicBezTo>
                      <a:pt x="100565" y="32885"/>
                      <a:pt x="104834" y="34403"/>
                      <a:pt x="109275" y="35061"/>
                    </a:cubicBezTo>
                    <a:cubicBezTo>
                      <a:pt x="107062" y="33349"/>
                      <a:pt x="105568" y="30874"/>
                      <a:pt x="105086" y="28120"/>
                    </a:cubicBezTo>
                    <a:cubicBezTo>
                      <a:pt x="106811" y="22597"/>
                      <a:pt x="109849" y="17573"/>
                      <a:pt x="113940" y="13478"/>
                    </a:cubicBezTo>
                    <a:cubicBezTo>
                      <a:pt x="113940" y="13478"/>
                      <a:pt x="113940" y="13478"/>
                      <a:pt x="114416" y="12907"/>
                    </a:cubicBezTo>
                    <a:cubicBezTo>
                      <a:pt x="110354" y="12593"/>
                      <a:pt x="106368" y="11630"/>
                      <a:pt x="102611" y="10055"/>
                    </a:cubicBezTo>
                    <a:cubicBezTo>
                      <a:pt x="97327" y="6856"/>
                      <a:pt x="91146" y="5455"/>
                      <a:pt x="84997" y="6061"/>
                    </a:cubicBezTo>
                    <a:close/>
                  </a:path>
                </a:pathLst>
              </a:custGeom>
              <a:solidFill>
                <a:srgbClr val="413408">
                  <a:alpha val="20000"/>
                </a:srgbClr>
              </a:solidFill>
              <a:ln w="9525" cap="flat" cmpd="sng">
                <a:solidFill>
                  <a:srgbClr val="FFFFFF">
                    <a:alpha val="69411"/>
                  </a:srgbClr>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300"/>
                  <a:buFont typeface="Calibri"/>
                  <a:buNone/>
                </a:pPr>
                <a:endParaRPr sz="1300" b="1" i="0" u="none" strike="noStrike" cap="none">
                  <a:solidFill>
                    <a:srgbClr val="181717"/>
                  </a:solidFill>
                  <a:latin typeface="Calibri"/>
                  <a:ea typeface="Calibri"/>
                  <a:cs typeface="Calibri"/>
                  <a:sym typeface="Calibri"/>
                </a:endParaRPr>
              </a:p>
            </p:txBody>
          </p:sp>
          <p:sp>
            <p:nvSpPr>
              <p:cNvPr id="412" name="Google Shape;412;p2"/>
              <p:cNvSpPr/>
              <p:nvPr/>
            </p:nvSpPr>
            <p:spPr>
              <a:xfrm>
                <a:off x="11517974" y="5454578"/>
                <a:ext cx="157147" cy="291451"/>
              </a:xfrm>
              <a:custGeom>
                <a:avLst/>
                <a:gdLst/>
                <a:ahLst/>
                <a:cxnLst/>
                <a:rect l="l" t="t" r="r" b="b"/>
                <a:pathLst>
                  <a:path w="66645" h="123604" extrusionOk="0">
                    <a:moveTo>
                      <a:pt x="51822" y="102206"/>
                    </a:moveTo>
                    <a:cubicBezTo>
                      <a:pt x="59724" y="100780"/>
                      <a:pt x="49632" y="94315"/>
                      <a:pt x="47443" y="92128"/>
                    </a:cubicBezTo>
                    <a:cubicBezTo>
                      <a:pt x="45253" y="89941"/>
                      <a:pt x="48204" y="81289"/>
                      <a:pt x="52489" y="81289"/>
                    </a:cubicBezTo>
                    <a:cubicBezTo>
                      <a:pt x="56773" y="81289"/>
                      <a:pt x="52489" y="76250"/>
                      <a:pt x="46776" y="70545"/>
                    </a:cubicBezTo>
                    <a:cubicBezTo>
                      <a:pt x="41063" y="64840"/>
                      <a:pt x="46776" y="62558"/>
                      <a:pt x="51822" y="62558"/>
                    </a:cubicBezTo>
                    <a:cubicBezTo>
                      <a:pt x="56868" y="62558"/>
                      <a:pt x="50394" y="54001"/>
                      <a:pt x="55345" y="48961"/>
                    </a:cubicBezTo>
                    <a:cubicBezTo>
                      <a:pt x="60295" y="43922"/>
                      <a:pt x="53917" y="34509"/>
                      <a:pt x="53917" y="29945"/>
                    </a:cubicBezTo>
                    <a:cubicBezTo>
                      <a:pt x="53917" y="25382"/>
                      <a:pt x="61153" y="24145"/>
                      <a:pt x="66960" y="18441"/>
                    </a:cubicBezTo>
                    <a:cubicBezTo>
                      <a:pt x="72768" y="12736"/>
                      <a:pt x="61914" y="14828"/>
                      <a:pt x="61914" y="10454"/>
                    </a:cubicBezTo>
                    <a:cubicBezTo>
                      <a:pt x="61914" y="6080"/>
                      <a:pt x="54678" y="4749"/>
                      <a:pt x="49632" y="8362"/>
                    </a:cubicBezTo>
                    <a:cubicBezTo>
                      <a:pt x="44586" y="11975"/>
                      <a:pt x="46014" y="8362"/>
                      <a:pt x="41730" y="8362"/>
                    </a:cubicBezTo>
                    <a:cubicBezTo>
                      <a:pt x="37446" y="8362"/>
                      <a:pt x="29448" y="9788"/>
                      <a:pt x="29448" y="5415"/>
                    </a:cubicBezTo>
                    <a:cubicBezTo>
                      <a:pt x="29448" y="1041"/>
                      <a:pt x="25830" y="375"/>
                      <a:pt x="22212" y="4749"/>
                    </a:cubicBezTo>
                    <a:cubicBezTo>
                      <a:pt x="20774" y="6123"/>
                      <a:pt x="18870" y="6903"/>
                      <a:pt x="16881" y="6936"/>
                    </a:cubicBezTo>
                    <a:cubicBezTo>
                      <a:pt x="15879" y="11440"/>
                      <a:pt x="16076" y="16128"/>
                      <a:pt x="17452" y="20532"/>
                    </a:cubicBezTo>
                    <a:cubicBezTo>
                      <a:pt x="21260" y="26808"/>
                      <a:pt x="12691" y="59611"/>
                      <a:pt x="4980" y="68073"/>
                    </a:cubicBezTo>
                    <a:cubicBezTo>
                      <a:pt x="-2732" y="76535"/>
                      <a:pt x="4980" y="79387"/>
                      <a:pt x="12691" y="85567"/>
                    </a:cubicBezTo>
                    <a:cubicBezTo>
                      <a:pt x="20403" y="91748"/>
                      <a:pt x="15357" y="114091"/>
                      <a:pt x="15357" y="119606"/>
                    </a:cubicBezTo>
                    <a:cubicBezTo>
                      <a:pt x="15357" y="125121"/>
                      <a:pt x="22498" y="123409"/>
                      <a:pt x="30781" y="123409"/>
                    </a:cubicBezTo>
                    <a:cubicBezTo>
                      <a:pt x="36185" y="122769"/>
                      <a:pt x="41532" y="121720"/>
                      <a:pt x="46776" y="120272"/>
                    </a:cubicBezTo>
                    <a:cubicBezTo>
                      <a:pt x="45285" y="118385"/>
                      <a:pt x="44273" y="116167"/>
                      <a:pt x="43825" y="113806"/>
                    </a:cubicBezTo>
                    <a:cubicBezTo>
                      <a:pt x="43825" y="109718"/>
                      <a:pt x="43825" y="103252"/>
                      <a:pt x="51822" y="102206"/>
                    </a:cubicBezTo>
                    <a:close/>
                  </a:path>
                </a:pathLst>
              </a:custGeom>
              <a:solidFill>
                <a:srgbClr val="413408">
                  <a:alpha val="20000"/>
                </a:srgbClr>
              </a:solidFill>
              <a:ln w="9525" cap="flat" cmpd="sng">
                <a:solidFill>
                  <a:srgbClr val="FFFFFF">
                    <a:alpha val="69411"/>
                  </a:srgbClr>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300"/>
                  <a:buFont typeface="Calibri"/>
                  <a:buNone/>
                </a:pPr>
                <a:endParaRPr sz="1300" b="1" i="0" u="none" strike="noStrike" cap="none">
                  <a:solidFill>
                    <a:srgbClr val="181717"/>
                  </a:solidFill>
                  <a:latin typeface="Calibri"/>
                  <a:ea typeface="Calibri"/>
                  <a:cs typeface="Calibri"/>
                  <a:sym typeface="Calibri"/>
                </a:endParaRPr>
              </a:p>
            </p:txBody>
          </p:sp>
          <p:sp>
            <p:nvSpPr>
              <p:cNvPr id="413" name="Google Shape;413;p2"/>
              <p:cNvSpPr/>
              <p:nvPr/>
            </p:nvSpPr>
            <p:spPr>
              <a:xfrm>
                <a:off x="12121543" y="4766571"/>
                <a:ext cx="202045" cy="156935"/>
              </a:xfrm>
              <a:custGeom>
                <a:avLst/>
                <a:gdLst/>
                <a:ahLst/>
                <a:cxnLst/>
                <a:rect l="l" t="t" r="r" b="b"/>
                <a:pathLst>
                  <a:path w="85687" h="66556" extrusionOk="0">
                    <a:moveTo>
                      <a:pt x="28634" y="56644"/>
                    </a:moveTo>
                    <a:cubicBezTo>
                      <a:pt x="32946" y="53594"/>
                      <a:pt x="38883" y="54382"/>
                      <a:pt x="42248" y="58451"/>
                    </a:cubicBezTo>
                    <a:cubicBezTo>
                      <a:pt x="45867" y="62159"/>
                      <a:pt x="51293" y="63014"/>
                      <a:pt x="56720" y="68434"/>
                    </a:cubicBezTo>
                    <a:cubicBezTo>
                      <a:pt x="58087" y="69805"/>
                      <a:pt x="59551" y="71076"/>
                      <a:pt x="61100" y="72237"/>
                    </a:cubicBezTo>
                    <a:cubicBezTo>
                      <a:pt x="61263" y="67063"/>
                      <a:pt x="62029" y="61926"/>
                      <a:pt x="63385" y="56929"/>
                    </a:cubicBezTo>
                    <a:cubicBezTo>
                      <a:pt x="65194" y="52746"/>
                      <a:pt x="61576" y="47421"/>
                      <a:pt x="64527" y="47421"/>
                    </a:cubicBezTo>
                    <a:cubicBezTo>
                      <a:pt x="67479" y="47421"/>
                      <a:pt x="75857" y="47421"/>
                      <a:pt x="75857" y="42097"/>
                    </a:cubicBezTo>
                    <a:cubicBezTo>
                      <a:pt x="75857" y="36772"/>
                      <a:pt x="78237" y="38579"/>
                      <a:pt x="79951" y="35536"/>
                    </a:cubicBezTo>
                    <a:cubicBezTo>
                      <a:pt x="81665" y="32494"/>
                      <a:pt x="74619" y="26694"/>
                      <a:pt x="73477" y="24887"/>
                    </a:cubicBezTo>
                    <a:cubicBezTo>
                      <a:pt x="72334" y="23081"/>
                      <a:pt x="78809" y="22605"/>
                      <a:pt x="83569" y="15379"/>
                    </a:cubicBezTo>
                    <a:cubicBezTo>
                      <a:pt x="85034" y="10920"/>
                      <a:pt x="84797" y="6078"/>
                      <a:pt x="82902" y="1783"/>
                    </a:cubicBezTo>
                    <a:cubicBezTo>
                      <a:pt x="82141" y="3875"/>
                      <a:pt x="80522" y="5396"/>
                      <a:pt x="77856" y="3875"/>
                    </a:cubicBezTo>
                    <a:cubicBezTo>
                      <a:pt x="73477" y="1212"/>
                      <a:pt x="66622" y="2638"/>
                      <a:pt x="57768" y="4445"/>
                    </a:cubicBezTo>
                    <a:cubicBezTo>
                      <a:pt x="48913" y="6252"/>
                      <a:pt x="46152" y="14809"/>
                      <a:pt x="49484" y="18327"/>
                    </a:cubicBezTo>
                    <a:cubicBezTo>
                      <a:pt x="52817" y="21845"/>
                      <a:pt x="40821" y="23651"/>
                      <a:pt x="39963" y="18897"/>
                    </a:cubicBezTo>
                    <a:cubicBezTo>
                      <a:pt x="39107" y="14143"/>
                      <a:pt x="30443" y="17471"/>
                      <a:pt x="30443" y="23651"/>
                    </a:cubicBezTo>
                    <a:cubicBezTo>
                      <a:pt x="30443" y="29831"/>
                      <a:pt x="20922" y="32208"/>
                      <a:pt x="20922" y="39910"/>
                    </a:cubicBezTo>
                    <a:cubicBezTo>
                      <a:pt x="20922" y="47611"/>
                      <a:pt x="11401" y="54742"/>
                      <a:pt x="4927" y="58926"/>
                    </a:cubicBezTo>
                    <a:lnTo>
                      <a:pt x="1785" y="60828"/>
                    </a:lnTo>
                    <a:cubicBezTo>
                      <a:pt x="4038" y="61980"/>
                      <a:pt x="6442" y="62812"/>
                      <a:pt x="8926" y="63300"/>
                    </a:cubicBezTo>
                    <a:cubicBezTo>
                      <a:pt x="16035" y="63219"/>
                      <a:pt x="22935" y="60888"/>
                      <a:pt x="28634" y="56644"/>
                    </a:cubicBezTo>
                    <a:close/>
                  </a:path>
                </a:pathLst>
              </a:custGeom>
              <a:solidFill>
                <a:srgbClr val="67BB0F"/>
              </a:solidFill>
              <a:ln w="9525" cap="flat" cmpd="sng">
                <a:solidFill>
                  <a:srgbClr val="FFFFFF">
                    <a:alpha val="69411"/>
                  </a:srgbClr>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300"/>
                  <a:buFont typeface="Calibri"/>
                  <a:buNone/>
                </a:pPr>
                <a:endParaRPr sz="1300" b="1" i="0" u="none" strike="noStrike" cap="none">
                  <a:solidFill>
                    <a:srgbClr val="181717"/>
                  </a:solidFill>
                  <a:latin typeface="Calibri"/>
                  <a:ea typeface="Calibri"/>
                  <a:cs typeface="Calibri"/>
                  <a:sym typeface="Calibri"/>
                </a:endParaRPr>
              </a:p>
            </p:txBody>
          </p:sp>
          <p:sp>
            <p:nvSpPr>
              <p:cNvPr id="414" name="Google Shape;414;p2"/>
              <p:cNvSpPr/>
              <p:nvPr/>
            </p:nvSpPr>
            <p:spPr>
              <a:xfrm>
                <a:off x="12247608" y="4977088"/>
                <a:ext cx="22450" cy="44839"/>
              </a:xfrm>
              <a:custGeom>
                <a:avLst/>
                <a:gdLst/>
                <a:ahLst/>
                <a:cxnLst/>
                <a:rect l="l" t="t" r="r" b="b"/>
                <a:pathLst>
                  <a:path w="9520" h="19016" extrusionOk="0">
                    <a:moveTo>
                      <a:pt x="8874" y="1783"/>
                    </a:moveTo>
                    <a:cubicBezTo>
                      <a:pt x="4875" y="3970"/>
                      <a:pt x="1352" y="8724"/>
                      <a:pt x="1828" y="18802"/>
                    </a:cubicBezTo>
                    <a:cubicBezTo>
                      <a:pt x="6291" y="18650"/>
                      <a:pt x="10751" y="19163"/>
                      <a:pt x="15063" y="20323"/>
                    </a:cubicBezTo>
                    <a:cubicBezTo>
                      <a:pt x="14674" y="14276"/>
                      <a:pt x="12486" y="8482"/>
                      <a:pt x="8779" y="3684"/>
                    </a:cubicBezTo>
                    <a:cubicBezTo>
                      <a:pt x="8422" y="3090"/>
                      <a:pt x="8459" y="2339"/>
                      <a:pt x="8874" y="1783"/>
                    </a:cubicBezTo>
                    <a:close/>
                  </a:path>
                </a:pathLst>
              </a:custGeom>
              <a:solidFill>
                <a:srgbClr val="413408">
                  <a:alpha val="20000"/>
                </a:srgbClr>
              </a:solidFill>
              <a:ln w="9525" cap="flat" cmpd="sng">
                <a:solidFill>
                  <a:srgbClr val="FFFFFF">
                    <a:alpha val="69411"/>
                  </a:srgbClr>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300"/>
                  <a:buFont typeface="Calibri"/>
                  <a:buNone/>
                </a:pPr>
                <a:endParaRPr sz="1300" b="1" i="0" u="none" strike="noStrike" cap="none">
                  <a:solidFill>
                    <a:srgbClr val="181717"/>
                  </a:solidFill>
                  <a:latin typeface="Calibri"/>
                  <a:ea typeface="Calibri"/>
                  <a:cs typeface="Calibri"/>
                  <a:sym typeface="Calibri"/>
                </a:endParaRPr>
              </a:p>
            </p:txBody>
          </p:sp>
          <p:sp>
            <p:nvSpPr>
              <p:cNvPr id="415" name="Google Shape;415;p2"/>
              <p:cNvSpPr/>
              <p:nvPr/>
            </p:nvSpPr>
            <p:spPr>
              <a:xfrm>
                <a:off x="12091461" y="4892678"/>
                <a:ext cx="179597" cy="112097"/>
              </a:xfrm>
              <a:custGeom>
                <a:avLst/>
                <a:gdLst/>
                <a:ahLst/>
                <a:cxnLst/>
                <a:rect l="l" t="t" r="r" b="b"/>
                <a:pathLst>
                  <a:path w="76166" h="47540" extrusionOk="0">
                    <a:moveTo>
                      <a:pt x="4451" y="15332"/>
                    </a:moveTo>
                    <a:cubicBezTo>
                      <a:pt x="4451" y="18470"/>
                      <a:pt x="9783" y="26076"/>
                      <a:pt x="11496" y="22939"/>
                    </a:cubicBezTo>
                    <a:cubicBezTo>
                      <a:pt x="13210" y="19801"/>
                      <a:pt x="17780" y="26932"/>
                      <a:pt x="21779" y="29119"/>
                    </a:cubicBezTo>
                    <a:cubicBezTo>
                      <a:pt x="25778" y="31306"/>
                      <a:pt x="33775" y="34063"/>
                      <a:pt x="34156" y="36725"/>
                    </a:cubicBezTo>
                    <a:cubicBezTo>
                      <a:pt x="34537" y="39388"/>
                      <a:pt x="35965" y="45092"/>
                      <a:pt x="39963" y="43381"/>
                    </a:cubicBezTo>
                    <a:cubicBezTo>
                      <a:pt x="43962" y="41669"/>
                      <a:pt x="48913" y="35394"/>
                      <a:pt x="48913" y="38912"/>
                    </a:cubicBezTo>
                    <a:cubicBezTo>
                      <a:pt x="48913" y="42430"/>
                      <a:pt x="50246" y="49086"/>
                      <a:pt x="54626" y="48420"/>
                    </a:cubicBezTo>
                    <a:cubicBezTo>
                      <a:pt x="59005" y="47755"/>
                      <a:pt x="60433" y="55931"/>
                      <a:pt x="64908" y="55076"/>
                    </a:cubicBezTo>
                    <a:cubicBezTo>
                      <a:pt x="65952" y="54959"/>
                      <a:pt x="67006" y="54959"/>
                      <a:pt x="68050" y="55076"/>
                    </a:cubicBezTo>
                    <a:cubicBezTo>
                      <a:pt x="67574" y="44997"/>
                      <a:pt x="71097" y="40243"/>
                      <a:pt x="75095" y="38056"/>
                    </a:cubicBezTo>
                    <a:cubicBezTo>
                      <a:pt x="75952" y="36345"/>
                      <a:pt x="78713" y="34443"/>
                      <a:pt x="79094" y="32256"/>
                    </a:cubicBezTo>
                    <a:cubicBezTo>
                      <a:pt x="79475" y="30070"/>
                      <a:pt x="73191" y="23414"/>
                      <a:pt x="73763" y="19896"/>
                    </a:cubicBezTo>
                    <a:cubicBezTo>
                      <a:pt x="73763" y="19896"/>
                      <a:pt x="73763" y="19896"/>
                      <a:pt x="73763" y="19230"/>
                    </a:cubicBezTo>
                    <a:cubicBezTo>
                      <a:pt x="72213" y="18069"/>
                      <a:pt x="70750" y="16798"/>
                      <a:pt x="69383" y="15427"/>
                    </a:cubicBezTo>
                    <a:cubicBezTo>
                      <a:pt x="63956" y="10008"/>
                      <a:pt x="58529" y="9152"/>
                      <a:pt x="54911" y="5444"/>
                    </a:cubicBezTo>
                    <a:cubicBezTo>
                      <a:pt x="51546" y="1375"/>
                      <a:pt x="45608" y="587"/>
                      <a:pt x="41296" y="3637"/>
                    </a:cubicBezTo>
                    <a:cubicBezTo>
                      <a:pt x="35748" y="7649"/>
                      <a:pt x="29104" y="9872"/>
                      <a:pt x="22255" y="10008"/>
                    </a:cubicBezTo>
                    <a:cubicBezTo>
                      <a:pt x="19771" y="9520"/>
                      <a:pt x="17367" y="8688"/>
                      <a:pt x="15114" y="7536"/>
                    </a:cubicBezTo>
                    <a:cubicBezTo>
                      <a:pt x="10967" y="10065"/>
                      <a:pt x="6479" y="11986"/>
                      <a:pt x="1785" y="13240"/>
                    </a:cubicBezTo>
                    <a:cubicBezTo>
                      <a:pt x="2737" y="14001"/>
                      <a:pt x="4165" y="13335"/>
                      <a:pt x="4451" y="15332"/>
                    </a:cubicBezTo>
                    <a:close/>
                  </a:path>
                </a:pathLst>
              </a:custGeom>
              <a:solidFill>
                <a:srgbClr val="BED4D2"/>
              </a:solidFill>
              <a:ln w="9525" cap="flat" cmpd="sng">
                <a:solidFill>
                  <a:srgbClr val="FFFFFF">
                    <a:alpha val="69411"/>
                  </a:srgbClr>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300"/>
                  <a:buFont typeface="Calibri"/>
                  <a:buNone/>
                </a:pPr>
                <a:endParaRPr sz="1300" b="1" i="0" u="none" strike="noStrike" cap="none">
                  <a:solidFill>
                    <a:srgbClr val="181717"/>
                  </a:solidFill>
                  <a:latin typeface="Calibri"/>
                  <a:ea typeface="Calibri"/>
                  <a:cs typeface="Calibri"/>
                  <a:sym typeface="Calibri"/>
                </a:endParaRPr>
              </a:p>
            </p:txBody>
          </p:sp>
          <p:sp>
            <p:nvSpPr>
              <p:cNvPr id="416" name="Google Shape;416;p2"/>
              <p:cNvSpPr/>
              <p:nvPr/>
            </p:nvSpPr>
            <p:spPr>
              <a:xfrm>
                <a:off x="12925859" y="5083804"/>
                <a:ext cx="426542" cy="269032"/>
              </a:xfrm>
              <a:custGeom>
                <a:avLst/>
                <a:gdLst/>
                <a:ahLst/>
                <a:cxnLst/>
                <a:rect l="l" t="t" r="r" b="b"/>
                <a:pathLst>
                  <a:path w="180895" h="114096" extrusionOk="0">
                    <a:moveTo>
                      <a:pt x="163756" y="80319"/>
                    </a:moveTo>
                    <a:cubicBezTo>
                      <a:pt x="159567" y="79749"/>
                      <a:pt x="154235" y="78037"/>
                      <a:pt x="156044" y="75660"/>
                    </a:cubicBezTo>
                    <a:lnTo>
                      <a:pt x="156520" y="74899"/>
                    </a:lnTo>
                    <a:cubicBezTo>
                      <a:pt x="151088" y="68692"/>
                      <a:pt x="149751" y="59903"/>
                      <a:pt x="153092" y="52365"/>
                    </a:cubicBezTo>
                    <a:cubicBezTo>
                      <a:pt x="157567" y="47897"/>
                      <a:pt x="145857" y="30687"/>
                      <a:pt x="140430" y="24412"/>
                    </a:cubicBezTo>
                    <a:cubicBezTo>
                      <a:pt x="135510" y="17177"/>
                      <a:pt x="131088" y="9617"/>
                      <a:pt x="127196" y="1783"/>
                    </a:cubicBezTo>
                    <a:cubicBezTo>
                      <a:pt x="123735" y="2616"/>
                      <a:pt x="120490" y="4172"/>
                      <a:pt x="117675" y="6347"/>
                    </a:cubicBezTo>
                    <a:cubicBezTo>
                      <a:pt x="114900" y="9784"/>
                      <a:pt x="110844" y="11946"/>
                      <a:pt x="106440" y="12337"/>
                    </a:cubicBezTo>
                    <a:cubicBezTo>
                      <a:pt x="102918" y="12337"/>
                      <a:pt x="99300" y="10530"/>
                      <a:pt x="96348" y="13478"/>
                    </a:cubicBezTo>
                    <a:cubicBezTo>
                      <a:pt x="93397" y="16425"/>
                      <a:pt x="89303" y="17661"/>
                      <a:pt x="87494" y="15855"/>
                    </a:cubicBezTo>
                    <a:cubicBezTo>
                      <a:pt x="83959" y="13540"/>
                      <a:pt x="79820" y="12317"/>
                      <a:pt x="75593" y="12337"/>
                    </a:cubicBezTo>
                    <a:cubicBezTo>
                      <a:pt x="71499" y="12337"/>
                      <a:pt x="58456" y="8724"/>
                      <a:pt x="55504" y="8724"/>
                    </a:cubicBezTo>
                    <a:cubicBezTo>
                      <a:pt x="52923" y="8808"/>
                      <a:pt x="50349" y="9030"/>
                      <a:pt x="47792" y="9389"/>
                    </a:cubicBezTo>
                    <a:cubicBezTo>
                      <a:pt x="48459" y="10720"/>
                      <a:pt x="47792" y="12242"/>
                      <a:pt x="45888" y="13763"/>
                    </a:cubicBezTo>
                    <a:cubicBezTo>
                      <a:pt x="42270" y="16425"/>
                      <a:pt x="35129" y="20419"/>
                      <a:pt x="32464" y="22225"/>
                    </a:cubicBezTo>
                    <a:cubicBezTo>
                      <a:pt x="29798" y="24032"/>
                      <a:pt x="20467" y="46185"/>
                      <a:pt x="14279" y="52365"/>
                    </a:cubicBezTo>
                    <a:cubicBezTo>
                      <a:pt x="8090" y="58546"/>
                      <a:pt x="2283" y="59497"/>
                      <a:pt x="1807" y="61874"/>
                    </a:cubicBezTo>
                    <a:cubicBezTo>
                      <a:pt x="1331" y="64251"/>
                      <a:pt x="8947" y="69860"/>
                      <a:pt x="8947" y="73473"/>
                    </a:cubicBezTo>
                    <a:cubicBezTo>
                      <a:pt x="8575" y="76972"/>
                      <a:pt x="11113" y="80110"/>
                      <a:pt x="14616" y="80482"/>
                    </a:cubicBezTo>
                    <a:cubicBezTo>
                      <a:pt x="14946" y="80517"/>
                      <a:pt x="15279" y="80526"/>
                      <a:pt x="15612" y="80509"/>
                    </a:cubicBezTo>
                    <a:cubicBezTo>
                      <a:pt x="20467" y="80509"/>
                      <a:pt x="15136" y="92109"/>
                      <a:pt x="18278" y="92965"/>
                    </a:cubicBezTo>
                    <a:cubicBezTo>
                      <a:pt x="21419" y="93820"/>
                      <a:pt x="40461" y="95152"/>
                      <a:pt x="40461" y="99620"/>
                    </a:cubicBezTo>
                    <a:cubicBezTo>
                      <a:pt x="40461" y="104089"/>
                      <a:pt x="42651" y="105991"/>
                      <a:pt x="41699" y="108368"/>
                    </a:cubicBezTo>
                    <a:cubicBezTo>
                      <a:pt x="47030" y="109319"/>
                      <a:pt x="51220" y="116545"/>
                      <a:pt x="53124" y="116069"/>
                    </a:cubicBezTo>
                    <a:cubicBezTo>
                      <a:pt x="55028" y="115594"/>
                      <a:pt x="71499" y="119017"/>
                      <a:pt x="74450" y="118446"/>
                    </a:cubicBezTo>
                    <a:cubicBezTo>
                      <a:pt x="81563" y="118040"/>
                      <a:pt x="88697" y="118231"/>
                      <a:pt x="95777" y="119017"/>
                    </a:cubicBezTo>
                    <a:cubicBezTo>
                      <a:pt x="101148" y="119254"/>
                      <a:pt x="106346" y="117094"/>
                      <a:pt x="109963" y="113122"/>
                    </a:cubicBezTo>
                    <a:cubicBezTo>
                      <a:pt x="117276" y="109414"/>
                      <a:pt x="125527" y="107958"/>
                      <a:pt x="133670" y="108938"/>
                    </a:cubicBezTo>
                    <a:cubicBezTo>
                      <a:pt x="138430" y="109509"/>
                      <a:pt x="147951" y="110745"/>
                      <a:pt x="149665" y="113692"/>
                    </a:cubicBezTo>
                    <a:cubicBezTo>
                      <a:pt x="153308" y="116402"/>
                      <a:pt x="157449" y="118373"/>
                      <a:pt x="161851" y="119492"/>
                    </a:cubicBezTo>
                    <a:cubicBezTo>
                      <a:pt x="162090" y="115978"/>
                      <a:pt x="162090" y="112452"/>
                      <a:pt x="161851" y="108938"/>
                    </a:cubicBezTo>
                    <a:cubicBezTo>
                      <a:pt x="161851" y="102758"/>
                      <a:pt x="165660" y="93250"/>
                      <a:pt x="171944" y="92680"/>
                    </a:cubicBezTo>
                    <a:cubicBezTo>
                      <a:pt x="178227" y="92109"/>
                      <a:pt x="183178" y="92109"/>
                      <a:pt x="182321" y="81745"/>
                    </a:cubicBezTo>
                    <a:cubicBezTo>
                      <a:pt x="182279" y="81430"/>
                      <a:pt x="182279" y="81110"/>
                      <a:pt x="182321" y="80794"/>
                    </a:cubicBezTo>
                    <a:cubicBezTo>
                      <a:pt x="180280" y="78748"/>
                      <a:pt x="177895" y="77075"/>
                      <a:pt x="175276" y="75850"/>
                    </a:cubicBezTo>
                    <a:cubicBezTo>
                      <a:pt x="172610" y="75660"/>
                      <a:pt x="165469" y="80604"/>
                      <a:pt x="163756" y="80319"/>
                    </a:cubicBezTo>
                    <a:close/>
                  </a:path>
                </a:pathLst>
              </a:custGeom>
              <a:solidFill>
                <a:srgbClr val="BED4D2"/>
              </a:solidFill>
              <a:ln w="9525" cap="flat" cmpd="sng">
                <a:solidFill>
                  <a:srgbClr val="FFFFFF">
                    <a:alpha val="69411"/>
                  </a:srgbClr>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300"/>
                  <a:buFont typeface="Calibri"/>
                  <a:buNone/>
                </a:pPr>
                <a:endParaRPr sz="1300" b="1" i="0" u="none" strike="noStrike" cap="none">
                  <a:solidFill>
                    <a:srgbClr val="181717"/>
                  </a:solidFill>
                  <a:latin typeface="Calibri"/>
                  <a:ea typeface="Calibri"/>
                  <a:cs typeface="Calibri"/>
                  <a:sym typeface="Calibri"/>
                </a:endParaRPr>
              </a:p>
            </p:txBody>
          </p:sp>
          <p:sp>
            <p:nvSpPr>
              <p:cNvPr id="417" name="Google Shape;417;p2"/>
              <p:cNvSpPr/>
              <p:nvPr/>
            </p:nvSpPr>
            <p:spPr>
              <a:xfrm>
                <a:off x="13221571" y="5075001"/>
                <a:ext cx="134697" cy="179355"/>
              </a:xfrm>
              <a:custGeom>
                <a:avLst/>
                <a:gdLst/>
                <a:ahLst/>
                <a:cxnLst/>
                <a:rect l="l" t="t" r="r" b="b"/>
                <a:pathLst>
                  <a:path w="57124" h="76064" extrusionOk="0">
                    <a:moveTo>
                      <a:pt x="46628" y="21394"/>
                    </a:moveTo>
                    <a:cubicBezTo>
                      <a:pt x="44540" y="15230"/>
                      <a:pt x="38858" y="10993"/>
                      <a:pt x="32347" y="10745"/>
                    </a:cubicBezTo>
                    <a:cubicBezTo>
                      <a:pt x="28253" y="10745"/>
                      <a:pt x="21112" y="1237"/>
                      <a:pt x="16352" y="1807"/>
                    </a:cubicBezTo>
                    <a:cubicBezTo>
                      <a:pt x="11421" y="2728"/>
                      <a:pt x="6555" y="3967"/>
                      <a:pt x="1785" y="5516"/>
                    </a:cubicBezTo>
                    <a:cubicBezTo>
                      <a:pt x="5678" y="13349"/>
                      <a:pt x="10099" y="20910"/>
                      <a:pt x="15019" y="28145"/>
                    </a:cubicBezTo>
                    <a:cubicBezTo>
                      <a:pt x="20446" y="34420"/>
                      <a:pt x="32157" y="51630"/>
                      <a:pt x="27682" y="56098"/>
                    </a:cubicBezTo>
                    <a:cubicBezTo>
                      <a:pt x="24341" y="63636"/>
                      <a:pt x="25678" y="72425"/>
                      <a:pt x="31109" y="78632"/>
                    </a:cubicBezTo>
                    <a:cubicBezTo>
                      <a:pt x="35774" y="73390"/>
                      <a:pt x="39596" y="67456"/>
                      <a:pt x="42439" y="61042"/>
                    </a:cubicBezTo>
                    <a:cubicBezTo>
                      <a:pt x="42439" y="57429"/>
                      <a:pt x="43105" y="50393"/>
                      <a:pt x="50151" y="52105"/>
                    </a:cubicBezTo>
                    <a:cubicBezTo>
                      <a:pt x="57196" y="53816"/>
                      <a:pt x="63765" y="56859"/>
                      <a:pt x="63765" y="54482"/>
                    </a:cubicBezTo>
                    <a:cubicBezTo>
                      <a:pt x="63471" y="49772"/>
                      <a:pt x="61818" y="45248"/>
                      <a:pt x="59005" y="41456"/>
                    </a:cubicBezTo>
                    <a:cubicBezTo>
                      <a:pt x="53629" y="35623"/>
                      <a:pt x="49427" y="28812"/>
                      <a:pt x="46628" y="21394"/>
                    </a:cubicBezTo>
                    <a:close/>
                  </a:path>
                </a:pathLst>
              </a:custGeom>
              <a:solidFill>
                <a:srgbClr val="413408">
                  <a:alpha val="20000"/>
                </a:srgbClr>
              </a:solidFill>
              <a:ln w="9525" cap="flat" cmpd="sng">
                <a:solidFill>
                  <a:srgbClr val="FFFFFF">
                    <a:alpha val="69411"/>
                  </a:srgbClr>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300"/>
                  <a:buFont typeface="Calibri"/>
                  <a:buNone/>
                </a:pPr>
                <a:endParaRPr sz="1300" b="1" i="0" u="none" strike="noStrike" cap="none">
                  <a:solidFill>
                    <a:srgbClr val="181717"/>
                  </a:solidFill>
                  <a:latin typeface="Calibri"/>
                  <a:ea typeface="Calibri"/>
                  <a:cs typeface="Calibri"/>
                  <a:sym typeface="Calibri"/>
                </a:endParaRPr>
              </a:p>
            </p:txBody>
          </p:sp>
          <p:sp>
            <p:nvSpPr>
              <p:cNvPr id="418" name="Google Shape;418;p2"/>
              <p:cNvSpPr/>
              <p:nvPr/>
            </p:nvSpPr>
            <p:spPr>
              <a:xfrm>
                <a:off x="13008722" y="5334677"/>
                <a:ext cx="291845" cy="156935"/>
              </a:xfrm>
              <a:custGeom>
                <a:avLst/>
                <a:gdLst/>
                <a:ahLst/>
                <a:cxnLst/>
                <a:rect l="l" t="t" r="r" b="b"/>
                <a:pathLst>
                  <a:path w="123770" h="66556" extrusionOk="0">
                    <a:moveTo>
                      <a:pt x="98338" y="2353"/>
                    </a:moveTo>
                    <a:cubicBezTo>
                      <a:pt x="90196" y="1373"/>
                      <a:pt x="81945" y="2829"/>
                      <a:pt x="74632" y="6537"/>
                    </a:cubicBezTo>
                    <a:cubicBezTo>
                      <a:pt x="71015" y="10509"/>
                      <a:pt x="65817" y="12670"/>
                      <a:pt x="60446" y="12432"/>
                    </a:cubicBezTo>
                    <a:cubicBezTo>
                      <a:pt x="53365" y="11646"/>
                      <a:pt x="46231" y="11455"/>
                      <a:pt x="39119" y="11861"/>
                    </a:cubicBezTo>
                    <a:cubicBezTo>
                      <a:pt x="36167" y="12432"/>
                      <a:pt x="20077" y="8914"/>
                      <a:pt x="17792" y="9484"/>
                    </a:cubicBezTo>
                    <a:cubicBezTo>
                      <a:pt x="15507" y="10055"/>
                      <a:pt x="11699" y="2734"/>
                      <a:pt x="6367" y="1783"/>
                    </a:cubicBezTo>
                    <a:cubicBezTo>
                      <a:pt x="6029" y="2563"/>
                      <a:pt x="5465" y="3225"/>
                      <a:pt x="4749" y="3684"/>
                    </a:cubicBezTo>
                    <a:cubicBezTo>
                      <a:pt x="936" y="7301"/>
                      <a:pt x="782" y="13319"/>
                      <a:pt x="4403" y="17126"/>
                    </a:cubicBezTo>
                    <a:cubicBezTo>
                      <a:pt x="4516" y="17244"/>
                      <a:pt x="4631" y="17359"/>
                      <a:pt x="4749" y="17471"/>
                    </a:cubicBezTo>
                    <a:cubicBezTo>
                      <a:pt x="9128" y="21464"/>
                      <a:pt x="14936" y="30307"/>
                      <a:pt x="10937" y="30307"/>
                    </a:cubicBezTo>
                    <a:cubicBezTo>
                      <a:pt x="7047" y="30963"/>
                      <a:pt x="4217" y="34354"/>
                      <a:pt x="4272" y="38294"/>
                    </a:cubicBezTo>
                    <a:cubicBezTo>
                      <a:pt x="4749" y="40956"/>
                      <a:pt x="2940" y="46756"/>
                      <a:pt x="4273" y="47802"/>
                    </a:cubicBezTo>
                    <a:cubicBezTo>
                      <a:pt x="5605" y="48847"/>
                      <a:pt x="14936" y="57975"/>
                      <a:pt x="15412" y="60637"/>
                    </a:cubicBezTo>
                    <a:cubicBezTo>
                      <a:pt x="15888" y="63300"/>
                      <a:pt x="19601" y="64251"/>
                      <a:pt x="19315" y="66247"/>
                    </a:cubicBezTo>
                    <a:cubicBezTo>
                      <a:pt x="28223" y="65017"/>
                      <a:pt x="37257" y="65017"/>
                      <a:pt x="46164" y="66247"/>
                    </a:cubicBezTo>
                    <a:cubicBezTo>
                      <a:pt x="53150" y="68217"/>
                      <a:pt x="60336" y="69397"/>
                      <a:pt x="67586" y="69765"/>
                    </a:cubicBezTo>
                    <a:cubicBezTo>
                      <a:pt x="72251" y="69765"/>
                      <a:pt x="76440" y="67959"/>
                      <a:pt x="75298" y="65011"/>
                    </a:cubicBezTo>
                    <a:cubicBezTo>
                      <a:pt x="74155" y="62064"/>
                      <a:pt x="80439" y="60828"/>
                      <a:pt x="84819" y="60447"/>
                    </a:cubicBezTo>
                    <a:cubicBezTo>
                      <a:pt x="84057" y="57690"/>
                      <a:pt x="83486" y="55408"/>
                      <a:pt x="84819" y="54933"/>
                    </a:cubicBezTo>
                    <a:cubicBezTo>
                      <a:pt x="91525" y="53150"/>
                      <a:pt x="98582" y="53150"/>
                      <a:pt x="105288" y="54933"/>
                    </a:cubicBezTo>
                    <a:cubicBezTo>
                      <a:pt x="108060" y="55958"/>
                      <a:pt x="111172" y="55373"/>
                      <a:pt x="113381" y="53411"/>
                    </a:cubicBezTo>
                    <a:cubicBezTo>
                      <a:pt x="112620" y="50939"/>
                      <a:pt x="111953" y="48943"/>
                      <a:pt x="110620" y="48752"/>
                    </a:cubicBezTo>
                    <a:cubicBezTo>
                      <a:pt x="107288" y="48182"/>
                      <a:pt x="102337" y="34585"/>
                      <a:pt x="106431" y="33635"/>
                    </a:cubicBezTo>
                    <a:cubicBezTo>
                      <a:pt x="110525" y="32684"/>
                      <a:pt x="115952" y="18517"/>
                      <a:pt x="122426" y="16520"/>
                    </a:cubicBezTo>
                    <a:cubicBezTo>
                      <a:pt x="124531" y="16019"/>
                      <a:pt x="126161" y="14355"/>
                      <a:pt x="126615" y="12242"/>
                    </a:cubicBezTo>
                    <a:cubicBezTo>
                      <a:pt x="122212" y="11122"/>
                      <a:pt x="118072" y="9152"/>
                      <a:pt x="114429" y="6442"/>
                    </a:cubicBezTo>
                    <a:cubicBezTo>
                      <a:pt x="113096" y="4160"/>
                      <a:pt x="103575" y="2924"/>
                      <a:pt x="98338" y="2353"/>
                    </a:cubicBezTo>
                    <a:close/>
                  </a:path>
                </a:pathLst>
              </a:custGeom>
              <a:solidFill>
                <a:srgbClr val="67BB0F"/>
              </a:solidFill>
              <a:ln w="9525" cap="flat" cmpd="sng">
                <a:solidFill>
                  <a:srgbClr val="FFFFFF">
                    <a:alpha val="69411"/>
                  </a:srgbClr>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300"/>
                  <a:buFont typeface="Calibri"/>
                  <a:buNone/>
                </a:pPr>
                <a:endParaRPr sz="1300" b="1" i="0" u="none" strike="noStrike" cap="none">
                  <a:solidFill>
                    <a:srgbClr val="181717"/>
                  </a:solidFill>
                  <a:latin typeface="Calibri"/>
                  <a:ea typeface="Calibri"/>
                  <a:cs typeface="Calibri"/>
                  <a:sym typeface="Calibri"/>
                </a:endParaRPr>
              </a:p>
            </p:txBody>
          </p:sp>
          <p:sp>
            <p:nvSpPr>
              <p:cNvPr id="419" name="Google Shape;419;p2"/>
              <p:cNvSpPr/>
              <p:nvPr/>
            </p:nvSpPr>
            <p:spPr>
              <a:xfrm>
                <a:off x="12924621" y="5438033"/>
                <a:ext cx="134697" cy="89677"/>
              </a:xfrm>
              <a:custGeom>
                <a:avLst/>
                <a:gdLst/>
                <a:ahLst/>
                <a:cxnLst/>
                <a:rect l="l" t="t" r="r" b="b"/>
                <a:pathLst>
                  <a:path w="57124" h="38032" extrusionOk="0">
                    <a:moveTo>
                      <a:pt x="13281" y="39149"/>
                    </a:moveTo>
                    <a:lnTo>
                      <a:pt x="13281" y="39149"/>
                    </a:lnTo>
                    <a:lnTo>
                      <a:pt x="14043" y="39149"/>
                    </a:lnTo>
                    <a:lnTo>
                      <a:pt x="15471" y="39149"/>
                    </a:lnTo>
                    <a:cubicBezTo>
                      <a:pt x="17185" y="39149"/>
                      <a:pt x="19565" y="39149"/>
                      <a:pt x="21945" y="39149"/>
                    </a:cubicBezTo>
                    <a:lnTo>
                      <a:pt x="24992" y="39149"/>
                    </a:lnTo>
                    <a:lnTo>
                      <a:pt x="26991" y="39149"/>
                    </a:lnTo>
                    <a:cubicBezTo>
                      <a:pt x="32323" y="37818"/>
                      <a:pt x="33656" y="32018"/>
                      <a:pt x="36512" y="33349"/>
                    </a:cubicBezTo>
                    <a:cubicBezTo>
                      <a:pt x="43573" y="32461"/>
                      <a:pt x="50206" y="29481"/>
                      <a:pt x="55554" y="24792"/>
                    </a:cubicBezTo>
                    <a:cubicBezTo>
                      <a:pt x="55655" y="24484"/>
                      <a:pt x="55655" y="24150"/>
                      <a:pt x="55554" y="23841"/>
                    </a:cubicBezTo>
                    <a:cubicBezTo>
                      <a:pt x="55554" y="21845"/>
                      <a:pt x="52031" y="20609"/>
                      <a:pt x="51650" y="18232"/>
                    </a:cubicBezTo>
                    <a:cubicBezTo>
                      <a:pt x="51270" y="15855"/>
                      <a:pt x="42129" y="6727"/>
                      <a:pt x="40511" y="5396"/>
                    </a:cubicBezTo>
                    <a:cubicBezTo>
                      <a:pt x="40208" y="4981"/>
                      <a:pt x="40041" y="4483"/>
                      <a:pt x="40035" y="3970"/>
                    </a:cubicBezTo>
                    <a:lnTo>
                      <a:pt x="40035" y="3970"/>
                    </a:lnTo>
                    <a:cubicBezTo>
                      <a:pt x="39989" y="3241"/>
                      <a:pt x="39989" y="2511"/>
                      <a:pt x="40035" y="1783"/>
                    </a:cubicBezTo>
                    <a:cubicBezTo>
                      <a:pt x="26134" y="3780"/>
                      <a:pt x="5474" y="8058"/>
                      <a:pt x="5474" y="8058"/>
                    </a:cubicBezTo>
                    <a:lnTo>
                      <a:pt x="4332" y="7202"/>
                    </a:lnTo>
                    <a:cubicBezTo>
                      <a:pt x="2013" y="13884"/>
                      <a:pt x="1263" y="21008"/>
                      <a:pt x="2142" y="28025"/>
                    </a:cubicBezTo>
                    <a:cubicBezTo>
                      <a:pt x="2999" y="31448"/>
                      <a:pt x="7283" y="34681"/>
                      <a:pt x="13281" y="39149"/>
                    </a:cubicBezTo>
                    <a:close/>
                  </a:path>
                </a:pathLst>
              </a:custGeom>
              <a:solidFill>
                <a:srgbClr val="413408">
                  <a:alpha val="20000"/>
                </a:srgbClr>
              </a:solidFill>
              <a:ln w="9525" cap="flat" cmpd="sng">
                <a:solidFill>
                  <a:srgbClr val="FFFFFF">
                    <a:alpha val="69411"/>
                  </a:srgbClr>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300"/>
                  <a:buFont typeface="Calibri"/>
                  <a:buNone/>
                </a:pPr>
                <a:endParaRPr sz="1300" b="1" i="0" u="none" strike="noStrike" cap="none">
                  <a:solidFill>
                    <a:srgbClr val="181717"/>
                  </a:solidFill>
                  <a:latin typeface="Calibri"/>
                  <a:ea typeface="Calibri"/>
                  <a:cs typeface="Calibri"/>
                  <a:sym typeface="Calibri"/>
                </a:endParaRPr>
              </a:p>
            </p:txBody>
          </p:sp>
          <p:sp>
            <p:nvSpPr>
              <p:cNvPr id="420" name="Google Shape;420;p2"/>
              <p:cNvSpPr/>
              <p:nvPr/>
            </p:nvSpPr>
            <p:spPr>
              <a:xfrm>
                <a:off x="13003586" y="4832383"/>
                <a:ext cx="830633" cy="470806"/>
              </a:xfrm>
              <a:custGeom>
                <a:avLst/>
                <a:gdLst/>
                <a:ahLst/>
                <a:cxnLst/>
                <a:rect l="l" t="t" r="r" b="b"/>
                <a:pathLst>
                  <a:path w="352270" h="199668" extrusionOk="0">
                    <a:moveTo>
                      <a:pt x="320256" y="130564"/>
                    </a:moveTo>
                    <a:cubicBezTo>
                      <a:pt x="323303" y="130564"/>
                      <a:pt x="332633" y="119915"/>
                      <a:pt x="335775" y="119915"/>
                    </a:cubicBezTo>
                    <a:cubicBezTo>
                      <a:pt x="338917" y="119915"/>
                      <a:pt x="352246" y="122577"/>
                      <a:pt x="352246" y="119915"/>
                    </a:cubicBezTo>
                    <a:cubicBezTo>
                      <a:pt x="352246" y="117252"/>
                      <a:pt x="356721" y="110407"/>
                      <a:pt x="355769" y="107935"/>
                    </a:cubicBezTo>
                    <a:cubicBezTo>
                      <a:pt x="354817" y="105462"/>
                      <a:pt x="350437" y="102610"/>
                      <a:pt x="351389" y="100423"/>
                    </a:cubicBezTo>
                    <a:cubicBezTo>
                      <a:pt x="352341" y="98236"/>
                      <a:pt x="358435" y="98141"/>
                      <a:pt x="358435" y="95479"/>
                    </a:cubicBezTo>
                    <a:cubicBezTo>
                      <a:pt x="358435" y="92817"/>
                      <a:pt x="353579" y="91486"/>
                      <a:pt x="353579" y="89774"/>
                    </a:cubicBezTo>
                    <a:cubicBezTo>
                      <a:pt x="353579" y="88063"/>
                      <a:pt x="359768" y="84830"/>
                      <a:pt x="359387" y="81312"/>
                    </a:cubicBezTo>
                    <a:cubicBezTo>
                      <a:pt x="359006" y="77794"/>
                      <a:pt x="353579" y="77319"/>
                      <a:pt x="347772" y="74181"/>
                    </a:cubicBezTo>
                    <a:cubicBezTo>
                      <a:pt x="341964" y="71043"/>
                      <a:pt x="336251" y="72470"/>
                      <a:pt x="330920" y="69807"/>
                    </a:cubicBezTo>
                    <a:cubicBezTo>
                      <a:pt x="325588" y="67145"/>
                      <a:pt x="314449" y="68857"/>
                      <a:pt x="314449" y="67145"/>
                    </a:cubicBezTo>
                    <a:cubicBezTo>
                      <a:pt x="314449" y="65434"/>
                      <a:pt x="307308" y="59539"/>
                      <a:pt x="305594" y="56496"/>
                    </a:cubicBezTo>
                    <a:cubicBezTo>
                      <a:pt x="303881" y="53454"/>
                      <a:pt x="297978" y="55165"/>
                      <a:pt x="294455" y="57352"/>
                    </a:cubicBezTo>
                    <a:cubicBezTo>
                      <a:pt x="291608" y="59821"/>
                      <a:pt x="287488" y="60167"/>
                      <a:pt x="284268" y="58208"/>
                    </a:cubicBezTo>
                    <a:cubicBezTo>
                      <a:pt x="280650" y="56021"/>
                      <a:pt x="277603" y="52503"/>
                      <a:pt x="274747" y="53834"/>
                    </a:cubicBezTo>
                    <a:cubicBezTo>
                      <a:pt x="271891" y="55165"/>
                      <a:pt x="265893" y="53834"/>
                      <a:pt x="267225" y="49746"/>
                    </a:cubicBezTo>
                    <a:cubicBezTo>
                      <a:pt x="268558" y="45657"/>
                      <a:pt x="261418" y="35578"/>
                      <a:pt x="258276" y="34247"/>
                    </a:cubicBezTo>
                    <a:cubicBezTo>
                      <a:pt x="255134" y="32916"/>
                      <a:pt x="245803" y="35103"/>
                      <a:pt x="243614" y="30729"/>
                    </a:cubicBezTo>
                    <a:cubicBezTo>
                      <a:pt x="241424" y="26356"/>
                      <a:pt x="237425" y="22743"/>
                      <a:pt x="239234" y="19605"/>
                    </a:cubicBezTo>
                    <a:cubicBezTo>
                      <a:pt x="240231" y="14410"/>
                      <a:pt x="239282" y="9030"/>
                      <a:pt x="236568" y="4487"/>
                    </a:cubicBezTo>
                    <a:cubicBezTo>
                      <a:pt x="234283" y="969"/>
                      <a:pt x="223144" y="1445"/>
                      <a:pt x="220097" y="2776"/>
                    </a:cubicBezTo>
                    <a:cubicBezTo>
                      <a:pt x="217051" y="4107"/>
                      <a:pt x="209815" y="1445"/>
                      <a:pt x="206768" y="2776"/>
                    </a:cubicBezTo>
                    <a:cubicBezTo>
                      <a:pt x="203722" y="4107"/>
                      <a:pt x="201817" y="7720"/>
                      <a:pt x="197247" y="7720"/>
                    </a:cubicBezTo>
                    <a:cubicBezTo>
                      <a:pt x="195126" y="8036"/>
                      <a:pt x="193003" y="7159"/>
                      <a:pt x="191725" y="5438"/>
                    </a:cubicBezTo>
                    <a:cubicBezTo>
                      <a:pt x="187582" y="6889"/>
                      <a:pt x="183255" y="7753"/>
                      <a:pt x="178872" y="8005"/>
                    </a:cubicBezTo>
                    <a:cubicBezTo>
                      <a:pt x="178872" y="8005"/>
                      <a:pt x="166971" y="17513"/>
                      <a:pt x="166971" y="21031"/>
                    </a:cubicBezTo>
                    <a:cubicBezTo>
                      <a:pt x="166971" y="24549"/>
                      <a:pt x="166400" y="30539"/>
                      <a:pt x="163448" y="27497"/>
                    </a:cubicBezTo>
                    <a:cubicBezTo>
                      <a:pt x="157700" y="24762"/>
                      <a:pt x="151116" y="24353"/>
                      <a:pt x="145073" y="26356"/>
                    </a:cubicBezTo>
                    <a:cubicBezTo>
                      <a:pt x="142122" y="28162"/>
                      <a:pt x="137362" y="19225"/>
                      <a:pt x="132030" y="22172"/>
                    </a:cubicBezTo>
                    <a:cubicBezTo>
                      <a:pt x="126698" y="25120"/>
                      <a:pt x="119558" y="18084"/>
                      <a:pt x="118986" y="21031"/>
                    </a:cubicBezTo>
                    <a:cubicBezTo>
                      <a:pt x="118415" y="23979"/>
                      <a:pt x="110703" y="21602"/>
                      <a:pt x="105371" y="19225"/>
                    </a:cubicBezTo>
                    <a:cubicBezTo>
                      <a:pt x="100040" y="16848"/>
                      <a:pt x="90519" y="20461"/>
                      <a:pt x="86996" y="16277"/>
                    </a:cubicBezTo>
                    <a:cubicBezTo>
                      <a:pt x="83474" y="12094"/>
                      <a:pt x="60338" y="12189"/>
                      <a:pt x="52626" y="12189"/>
                    </a:cubicBezTo>
                    <a:cubicBezTo>
                      <a:pt x="44914" y="12189"/>
                      <a:pt x="43105" y="16277"/>
                      <a:pt x="39583" y="19795"/>
                    </a:cubicBezTo>
                    <a:cubicBezTo>
                      <a:pt x="36593" y="22203"/>
                      <a:pt x="32665" y="23114"/>
                      <a:pt x="28919" y="22267"/>
                    </a:cubicBezTo>
                    <a:cubicBezTo>
                      <a:pt x="29009" y="24602"/>
                      <a:pt x="29559" y="26896"/>
                      <a:pt x="30538" y="29018"/>
                    </a:cubicBezTo>
                    <a:cubicBezTo>
                      <a:pt x="32347" y="31680"/>
                      <a:pt x="40820" y="44516"/>
                      <a:pt x="38535" y="48034"/>
                    </a:cubicBezTo>
                    <a:cubicBezTo>
                      <a:pt x="36250" y="51552"/>
                      <a:pt x="32347" y="52027"/>
                      <a:pt x="29681" y="55165"/>
                    </a:cubicBezTo>
                    <a:cubicBezTo>
                      <a:pt x="22965" y="61124"/>
                      <a:pt x="16607" y="67474"/>
                      <a:pt x="10639" y="74181"/>
                    </a:cubicBezTo>
                    <a:cubicBezTo>
                      <a:pt x="10163" y="76368"/>
                      <a:pt x="13305" y="86161"/>
                      <a:pt x="10639" y="87873"/>
                    </a:cubicBezTo>
                    <a:cubicBezTo>
                      <a:pt x="6548" y="91968"/>
                      <a:pt x="3510" y="96992"/>
                      <a:pt x="1785" y="102515"/>
                    </a:cubicBezTo>
                    <a:cubicBezTo>
                      <a:pt x="1785" y="106128"/>
                      <a:pt x="6641" y="110977"/>
                      <a:pt x="10639" y="112023"/>
                    </a:cubicBezTo>
                    <a:cubicBezTo>
                      <a:pt x="12003" y="112327"/>
                      <a:pt x="13197" y="113144"/>
                      <a:pt x="13972" y="114305"/>
                    </a:cubicBezTo>
                    <a:cubicBezTo>
                      <a:pt x="16529" y="113945"/>
                      <a:pt x="19103" y="113723"/>
                      <a:pt x="21684" y="113639"/>
                    </a:cubicBezTo>
                    <a:cubicBezTo>
                      <a:pt x="24635" y="113639"/>
                      <a:pt x="37679" y="117252"/>
                      <a:pt x="41772" y="117252"/>
                    </a:cubicBezTo>
                    <a:cubicBezTo>
                      <a:pt x="45999" y="117232"/>
                      <a:pt x="50139" y="118456"/>
                      <a:pt x="53673" y="120770"/>
                    </a:cubicBezTo>
                    <a:cubicBezTo>
                      <a:pt x="55482" y="122577"/>
                      <a:pt x="59576" y="121341"/>
                      <a:pt x="62528" y="118393"/>
                    </a:cubicBezTo>
                    <a:cubicBezTo>
                      <a:pt x="65479" y="115446"/>
                      <a:pt x="69097" y="117252"/>
                      <a:pt x="72620" y="117252"/>
                    </a:cubicBezTo>
                    <a:cubicBezTo>
                      <a:pt x="77024" y="116862"/>
                      <a:pt x="81079" y="114700"/>
                      <a:pt x="83854" y="111262"/>
                    </a:cubicBezTo>
                    <a:cubicBezTo>
                      <a:pt x="91363" y="107025"/>
                      <a:pt x="99596" y="104219"/>
                      <a:pt x="108132" y="102990"/>
                    </a:cubicBezTo>
                    <a:cubicBezTo>
                      <a:pt x="112893" y="102420"/>
                      <a:pt x="120034" y="111928"/>
                      <a:pt x="124127" y="111928"/>
                    </a:cubicBezTo>
                    <a:cubicBezTo>
                      <a:pt x="130639" y="112176"/>
                      <a:pt x="136320" y="116413"/>
                      <a:pt x="138409" y="122577"/>
                    </a:cubicBezTo>
                    <a:cubicBezTo>
                      <a:pt x="141208" y="129995"/>
                      <a:pt x="145410" y="136806"/>
                      <a:pt x="150786" y="142639"/>
                    </a:cubicBezTo>
                    <a:cubicBezTo>
                      <a:pt x="153599" y="146431"/>
                      <a:pt x="155252" y="150955"/>
                      <a:pt x="155546" y="155665"/>
                    </a:cubicBezTo>
                    <a:cubicBezTo>
                      <a:pt x="155546" y="158042"/>
                      <a:pt x="149072" y="155094"/>
                      <a:pt x="141931" y="153288"/>
                    </a:cubicBezTo>
                    <a:cubicBezTo>
                      <a:pt x="134791" y="151481"/>
                      <a:pt x="134219" y="158612"/>
                      <a:pt x="134219" y="162225"/>
                    </a:cubicBezTo>
                    <a:cubicBezTo>
                      <a:pt x="131170" y="168867"/>
                      <a:pt x="127196" y="175045"/>
                      <a:pt x="122414" y="180576"/>
                    </a:cubicBezTo>
                    <a:cubicBezTo>
                      <a:pt x="120605" y="182953"/>
                      <a:pt x="125936" y="184664"/>
                      <a:pt x="130126" y="185235"/>
                    </a:cubicBezTo>
                    <a:cubicBezTo>
                      <a:pt x="131839" y="185235"/>
                      <a:pt x="138980" y="180576"/>
                      <a:pt x="141360" y="180576"/>
                    </a:cubicBezTo>
                    <a:cubicBezTo>
                      <a:pt x="143980" y="181800"/>
                      <a:pt x="146364" y="183474"/>
                      <a:pt x="148405" y="185520"/>
                    </a:cubicBezTo>
                    <a:cubicBezTo>
                      <a:pt x="147739" y="176012"/>
                      <a:pt x="149643" y="176773"/>
                      <a:pt x="157926" y="170497"/>
                    </a:cubicBezTo>
                    <a:cubicBezTo>
                      <a:pt x="166210" y="164222"/>
                      <a:pt x="167447" y="151481"/>
                      <a:pt x="175159" y="150340"/>
                    </a:cubicBezTo>
                    <a:cubicBezTo>
                      <a:pt x="182167" y="147428"/>
                      <a:pt x="189794" y="146317"/>
                      <a:pt x="197343" y="147108"/>
                    </a:cubicBezTo>
                    <a:cubicBezTo>
                      <a:pt x="208577" y="148914"/>
                      <a:pt x="191725" y="155950"/>
                      <a:pt x="199437" y="160134"/>
                    </a:cubicBezTo>
                    <a:cubicBezTo>
                      <a:pt x="207149" y="164317"/>
                      <a:pt x="230856" y="158898"/>
                      <a:pt x="231998" y="164888"/>
                    </a:cubicBezTo>
                    <a:cubicBezTo>
                      <a:pt x="233141" y="170878"/>
                      <a:pt x="204769" y="176678"/>
                      <a:pt x="205340" y="179625"/>
                    </a:cubicBezTo>
                    <a:cubicBezTo>
                      <a:pt x="205911" y="182573"/>
                      <a:pt x="220478" y="185615"/>
                      <a:pt x="225524" y="189133"/>
                    </a:cubicBezTo>
                    <a:cubicBezTo>
                      <a:pt x="230570" y="192651"/>
                      <a:pt x="224001" y="201494"/>
                      <a:pt x="226381" y="204536"/>
                    </a:cubicBezTo>
                    <a:cubicBezTo>
                      <a:pt x="228761" y="207579"/>
                      <a:pt x="236473" y="205107"/>
                      <a:pt x="242662" y="200638"/>
                    </a:cubicBezTo>
                    <a:cubicBezTo>
                      <a:pt x="248850" y="196169"/>
                      <a:pt x="253896" y="197690"/>
                      <a:pt x="261703" y="192366"/>
                    </a:cubicBezTo>
                    <a:cubicBezTo>
                      <a:pt x="269510" y="187041"/>
                      <a:pt x="286362" y="191795"/>
                      <a:pt x="288457" y="188563"/>
                    </a:cubicBezTo>
                    <a:cubicBezTo>
                      <a:pt x="290551" y="185330"/>
                      <a:pt x="283696" y="182002"/>
                      <a:pt x="268273" y="183238"/>
                    </a:cubicBezTo>
                    <a:cubicBezTo>
                      <a:pt x="260113" y="184074"/>
                      <a:pt x="252819" y="178145"/>
                      <a:pt x="251983" y="169996"/>
                    </a:cubicBezTo>
                    <a:cubicBezTo>
                      <a:pt x="251877" y="168961"/>
                      <a:pt x="251880" y="167918"/>
                      <a:pt x="251992" y="166884"/>
                    </a:cubicBezTo>
                    <a:cubicBezTo>
                      <a:pt x="258308" y="158860"/>
                      <a:pt x="267174" y="153226"/>
                      <a:pt x="277127" y="150911"/>
                    </a:cubicBezTo>
                    <a:cubicBezTo>
                      <a:pt x="286037" y="149944"/>
                      <a:pt x="294689" y="147333"/>
                      <a:pt x="302643" y="143209"/>
                    </a:cubicBezTo>
                    <a:cubicBezTo>
                      <a:pt x="307899" y="141137"/>
                      <a:pt x="313355" y="139608"/>
                      <a:pt x="318923" y="138646"/>
                    </a:cubicBezTo>
                    <a:cubicBezTo>
                      <a:pt x="318828" y="135888"/>
                      <a:pt x="317591" y="131039"/>
                      <a:pt x="320256" y="130564"/>
                    </a:cubicBezTo>
                    <a:close/>
                  </a:path>
                </a:pathLst>
              </a:custGeom>
              <a:solidFill>
                <a:srgbClr val="413408">
                  <a:alpha val="20000"/>
                </a:srgbClr>
              </a:solidFill>
              <a:ln w="9525" cap="flat" cmpd="sng">
                <a:solidFill>
                  <a:srgbClr val="FFFFFF">
                    <a:alpha val="69411"/>
                  </a:srgbClr>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300"/>
                  <a:buFont typeface="Calibri"/>
                  <a:buNone/>
                </a:pPr>
                <a:endParaRPr sz="1300" b="1" i="0" u="none" strike="noStrike" cap="none">
                  <a:solidFill>
                    <a:srgbClr val="181717"/>
                  </a:solidFill>
                  <a:latin typeface="Calibri"/>
                  <a:ea typeface="Calibri"/>
                  <a:cs typeface="Calibri"/>
                  <a:sym typeface="Calibri"/>
                </a:endParaRPr>
              </a:p>
            </p:txBody>
          </p:sp>
          <p:sp>
            <p:nvSpPr>
              <p:cNvPr id="421" name="Google Shape;421;p2"/>
              <p:cNvSpPr/>
              <p:nvPr/>
            </p:nvSpPr>
            <p:spPr>
              <a:xfrm>
                <a:off x="13052080" y="4582059"/>
                <a:ext cx="448990" cy="313871"/>
              </a:xfrm>
              <a:custGeom>
                <a:avLst/>
                <a:gdLst/>
                <a:ahLst/>
                <a:cxnLst/>
                <a:rect l="l" t="t" r="r" b="b"/>
                <a:pathLst>
                  <a:path w="190416" h="133112" extrusionOk="0">
                    <a:moveTo>
                      <a:pt x="178301" y="68149"/>
                    </a:moveTo>
                    <a:cubicBezTo>
                      <a:pt x="174779" y="67198"/>
                      <a:pt x="172589" y="59211"/>
                      <a:pt x="166781" y="57024"/>
                    </a:cubicBezTo>
                    <a:cubicBezTo>
                      <a:pt x="160973" y="54838"/>
                      <a:pt x="162306" y="47516"/>
                      <a:pt x="157260" y="44569"/>
                    </a:cubicBezTo>
                    <a:cubicBezTo>
                      <a:pt x="152214" y="41621"/>
                      <a:pt x="155451" y="35061"/>
                      <a:pt x="155070" y="30402"/>
                    </a:cubicBezTo>
                    <a:cubicBezTo>
                      <a:pt x="154689" y="25743"/>
                      <a:pt x="155927" y="17946"/>
                      <a:pt x="153261" y="16615"/>
                    </a:cubicBezTo>
                    <a:cubicBezTo>
                      <a:pt x="150596" y="15284"/>
                      <a:pt x="139456" y="9104"/>
                      <a:pt x="134220" y="11291"/>
                    </a:cubicBezTo>
                    <a:cubicBezTo>
                      <a:pt x="128983" y="13478"/>
                      <a:pt x="125746" y="15284"/>
                      <a:pt x="123556" y="11291"/>
                    </a:cubicBezTo>
                    <a:cubicBezTo>
                      <a:pt x="122010" y="7404"/>
                      <a:pt x="117800" y="5282"/>
                      <a:pt x="113750" y="6347"/>
                    </a:cubicBezTo>
                    <a:cubicBezTo>
                      <a:pt x="109860" y="7310"/>
                      <a:pt x="105751" y="6112"/>
                      <a:pt x="102991" y="3209"/>
                    </a:cubicBezTo>
                    <a:cubicBezTo>
                      <a:pt x="102599" y="2788"/>
                      <a:pt x="102278" y="2306"/>
                      <a:pt x="102039" y="1783"/>
                    </a:cubicBezTo>
                    <a:cubicBezTo>
                      <a:pt x="99788" y="2136"/>
                      <a:pt x="97643" y="2980"/>
                      <a:pt x="95756" y="4255"/>
                    </a:cubicBezTo>
                    <a:cubicBezTo>
                      <a:pt x="92804" y="6632"/>
                      <a:pt x="92233" y="11386"/>
                      <a:pt x="88044" y="11386"/>
                    </a:cubicBezTo>
                    <a:cubicBezTo>
                      <a:pt x="83855" y="11386"/>
                      <a:pt x="79189" y="9579"/>
                      <a:pt x="74429" y="13097"/>
                    </a:cubicBezTo>
                    <a:cubicBezTo>
                      <a:pt x="70739" y="15319"/>
                      <a:pt x="68663" y="19466"/>
                      <a:pt x="69097" y="23746"/>
                    </a:cubicBezTo>
                    <a:cubicBezTo>
                      <a:pt x="69669" y="26789"/>
                      <a:pt x="70335" y="31448"/>
                      <a:pt x="66717" y="31448"/>
                    </a:cubicBezTo>
                    <a:cubicBezTo>
                      <a:pt x="63099" y="31448"/>
                      <a:pt x="63766" y="35631"/>
                      <a:pt x="60243" y="36772"/>
                    </a:cubicBezTo>
                    <a:cubicBezTo>
                      <a:pt x="55860" y="38651"/>
                      <a:pt x="52284" y="42020"/>
                      <a:pt x="50151" y="46280"/>
                    </a:cubicBezTo>
                    <a:cubicBezTo>
                      <a:pt x="49580" y="49228"/>
                      <a:pt x="49580" y="55788"/>
                      <a:pt x="47200" y="55788"/>
                    </a:cubicBezTo>
                    <a:cubicBezTo>
                      <a:pt x="42533" y="55771"/>
                      <a:pt x="37976" y="57200"/>
                      <a:pt x="34156" y="59877"/>
                    </a:cubicBezTo>
                    <a:cubicBezTo>
                      <a:pt x="32172" y="63470"/>
                      <a:pt x="28103" y="65387"/>
                      <a:pt x="24064" y="64631"/>
                    </a:cubicBezTo>
                    <a:cubicBezTo>
                      <a:pt x="19210" y="63918"/>
                      <a:pt x="14309" y="63568"/>
                      <a:pt x="9402" y="63585"/>
                    </a:cubicBezTo>
                    <a:cubicBezTo>
                      <a:pt x="9543" y="64179"/>
                      <a:pt x="9543" y="64798"/>
                      <a:pt x="9402" y="65391"/>
                    </a:cubicBezTo>
                    <a:cubicBezTo>
                      <a:pt x="7197" y="70545"/>
                      <a:pt x="8409" y="76523"/>
                      <a:pt x="12449" y="80414"/>
                    </a:cubicBezTo>
                    <a:cubicBezTo>
                      <a:pt x="16066" y="83552"/>
                      <a:pt x="17399" y="96007"/>
                      <a:pt x="13401" y="97719"/>
                    </a:cubicBezTo>
                    <a:cubicBezTo>
                      <a:pt x="9402" y="99430"/>
                      <a:pt x="1785" y="104850"/>
                      <a:pt x="1785" y="107987"/>
                    </a:cubicBezTo>
                    <a:cubicBezTo>
                      <a:pt x="1785" y="111125"/>
                      <a:pt x="9783" y="113692"/>
                      <a:pt x="8450" y="118161"/>
                    </a:cubicBezTo>
                    <a:cubicBezTo>
                      <a:pt x="7808" y="121809"/>
                      <a:pt x="7808" y="125542"/>
                      <a:pt x="8450" y="129190"/>
                    </a:cubicBezTo>
                    <a:cubicBezTo>
                      <a:pt x="12196" y="130037"/>
                      <a:pt x="16124" y="129126"/>
                      <a:pt x="19113" y="126718"/>
                    </a:cubicBezTo>
                    <a:cubicBezTo>
                      <a:pt x="22731" y="123200"/>
                      <a:pt x="24445" y="119112"/>
                      <a:pt x="32157" y="119112"/>
                    </a:cubicBezTo>
                    <a:cubicBezTo>
                      <a:pt x="39868" y="119112"/>
                      <a:pt x="63004" y="119112"/>
                      <a:pt x="66527" y="123200"/>
                    </a:cubicBezTo>
                    <a:cubicBezTo>
                      <a:pt x="70050" y="127289"/>
                      <a:pt x="79570" y="123771"/>
                      <a:pt x="84902" y="126148"/>
                    </a:cubicBezTo>
                    <a:cubicBezTo>
                      <a:pt x="90234" y="128525"/>
                      <a:pt x="97945" y="130902"/>
                      <a:pt x="98517" y="127954"/>
                    </a:cubicBezTo>
                    <a:cubicBezTo>
                      <a:pt x="99088" y="125007"/>
                      <a:pt x="106229" y="132043"/>
                      <a:pt x="111560" y="129095"/>
                    </a:cubicBezTo>
                    <a:cubicBezTo>
                      <a:pt x="116892" y="126148"/>
                      <a:pt x="121652" y="135085"/>
                      <a:pt x="124604" y="133279"/>
                    </a:cubicBezTo>
                    <a:cubicBezTo>
                      <a:pt x="130647" y="131276"/>
                      <a:pt x="137231" y="131685"/>
                      <a:pt x="142979" y="134420"/>
                    </a:cubicBezTo>
                    <a:cubicBezTo>
                      <a:pt x="145930" y="137367"/>
                      <a:pt x="146502" y="131472"/>
                      <a:pt x="146502" y="127954"/>
                    </a:cubicBezTo>
                    <a:cubicBezTo>
                      <a:pt x="146502" y="124436"/>
                      <a:pt x="158403" y="114928"/>
                      <a:pt x="158403" y="114928"/>
                    </a:cubicBezTo>
                    <a:cubicBezTo>
                      <a:pt x="162786" y="114676"/>
                      <a:pt x="167112" y="113812"/>
                      <a:pt x="171256" y="112361"/>
                    </a:cubicBezTo>
                    <a:cubicBezTo>
                      <a:pt x="169782" y="109769"/>
                      <a:pt x="168783" y="106936"/>
                      <a:pt x="168304" y="103994"/>
                    </a:cubicBezTo>
                    <a:cubicBezTo>
                      <a:pt x="166115" y="94486"/>
                      <a:pt x="162497" y="88401"/>
                      <a:pt x="165162" y="84978"/>
                    </a:cubicBezTo>
                    <a:cubicBezTo>
                      <a:pt x="167828" y="81555"/>
                      <a:pt x="175445" y="88971"/>
                      <a:pt x="179444" y="87165"/>
                    </a:cubicBezTo>
                    <a:cubicBezTo>
                      <a:pt x="183443" y="85358"/>
                      <a:pt x="190488" y="81840"/>
                      <a:pt x="189631" y="77657"/>
                    </a:cubicBezTo>
                    <a:cubicBezTo>
                      <a:pt x="187293" y="73092"/>
                      <a:pt x="183207" y="69663"/>
                      <a:pt x="178301" y="68149"/>
                    </a:cubicBezTo>
                    <a:close/>
                  </a:path>
                </a:pathLst>
              </a:custGeom>
              <a:solidFill>
                <a:srgbClr val="413408">
                  <a:alpha val="20000"/>
                </a:srgbClr>
              </a:solidFill>
              <a:ln w="9525" cap="flat" cmpd="sng">
                <a:solidFill>
                  <a:srgbClr val="FFFFFF">
                    <a:alpha val="69411"/>
                  </a:srgbClr>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300"/>
                  <a:buFont typeface="Calibri"/>
                  <a:buNone/>
                </a:pPr>
                <a:endParaRPr sz="1300" b="1" i="0" u="none" strike="noStrike" cap="none">
                  <a:solidFill>
                    <a:srgbClr val="181717"/>
                  </a:solidFill>
                  <a:latin typeface="Calibri"/>
                  <a:ea typeface="Calibri"/>
                  <a:cs typeface="Calibri"/>
                  <a:sym typeface="Calibri"/>
                </a:endParaRPr>
              </a:p>
            </p:txBody>
          </p:sp>
          <p:sp>
            <p:nvSpPr>
              <p:cNvPr id="422" name="Google Shape;422;p2"/>
              <p:cNvSpPr/>
              <p:nvPr/>
            </p:nvSpPr>
            <p:spPr>
              <a:xfrm>
                <a:off x="12946078" y="4454695"/>
                <a:ext cx="336743" cy="156935"/>
              </a:xfrm>
              <a:custGeom>
                <a:avLst/>
                <a:gdLst/>
                <a:ahLst/>
                <a:cxnLst/>
                <a:rect l="l" t="t" r="r" b="b"/>
                <a:pathLst>
                  <a:path w="142812" h="66556" extrusionOk="0">
                    <a:moveTo>
                      <a:pt x="49405" y="50853"/>
                    </a:moveTo>
                    <a:cubicBezTo>
                      <a:pt x="57793" y="52188"/>
                      <a:pt x="66341" y="52188"/>
                      <a:pt x="74730" y="50853"/>
                    </a:cubicBezTo>
                    <a:cubicBezTo>
                      <a:pt x="81966" y="48096"/>
                      <a:pt x="81966" y="56272"/>
                      <a:pt x="86536" y="55322"/>
                    </a:cubicBezTo>
                    <a:cubicBezTo>
                      <a:pt x="91106" y="54371"/>
                      <a:pt x="100151" y="60836"/>
                      <a:pt x="105578" y="64830"/>
                    </a:cubicBezTo>
                    <a:cubicBezTo>
                      <a:pt x="108750" y="67297"/>
                      <a:pt x="112126" y="69492"/>
                      <a:pt x="115670" y="71390"/>
                    </a:cubicBezTo>
                    <a:cubicBezTo>
                      <a:pt x="116667" y="69688"/>
                      <a:pt x="117994" y="68201"/>
                      <a:pt x="119573" y="67017"/>
                    </a:cubicBezTo>
                    <a:cubicBezTo>
                      <a:pt x="124334" y="63499"/>
                      <a:pt x="129094" y="65305"/>
                      <a:pt x="133188" y="65305"/>
                    </a:cubicBezTo>
                    <a:cubicBezTo>
                      <a:pt x="137282" y="65305"/>
                      <a:pt x="137948" y="60551"/>
                      <a:pt x="140900" y="58174"/>
                    </a:cubicBezTo>
                    <a:cubicBezTo>
                      <a:pt x="142787" y="56899"/>
                      <a:pt x="144933" y="56055"/>
                      <a:pt x="147184" y="55702"/>
                    </a:cubicBezTo>
                    <a:cubicBezTo>
                      <a:pt x="145565" y="52374"/>
                      <a:pt x="145470" y="46194"/>
                      <a:pt x="142899" y="43342"/>
                    </a:cubicBezTo>
                    <a:cubicBezTo>
                      <a:pt x="140329" y="40489"/>
                      <a:pt x="135283" y="34975"/>
                      <a:pt x="136615" y="31837"/>
                    </a:cubicBezTo>
                    <a:cubicBezTo>
                      <a:pt x="138269" y="28034"/>
                      <a:pt x="137398" y="23607"/>
                      <a:pt x="134425" y="20713"/>
                    </a:cubicBezTo>
                    <a:cubicBezTo>
                      <a:pt x="132926" y="19305"/>
                      <a:pt x="131756" y="17584"/>
                      <a:pt x="130998" y="15673"/>
                    </a:cubicBezTo>
                    <a:cubicBezTo>
                      <a:pt x="124717" y="14555"/>
                      <a:pt x="118330" y="14140"/>
                      <a:pt x="111956" y="14437"/>
                    </a:cubicBezTo>
                    <a:cubicBezTo>
                      <a:pt x="108434" y="15578"/>
                      <a:pt x="94248" y="4359"/>
                      <a:pt x="91868" y="2552"/>
                    </a:cubicBezTo>
                    <a:cubicBezTo>
                      <a:pt x="84700" y="1526"/>
                      <a:pt x="77423" y="1526"/>
                      <a:pt x="70256" y="2552"/>
                    </a:cubicBezTo>
                    <a:cubicBezTo>
                      <a:pt x="64829" y="8637"/>
                      <a:pt x="68732" y="13106"/>
                      <a:pt x="68446" y="22424"/>
                    </a:cubicBezTo>
                    <a:cubicBezTo>
                      <a:pt x="68161" y="31742"/>
                      <a:pt x="57783" y="30125"/>
                      <a:pt x="52166" y="30125"/>
                    </a:cubicBezTo>
                    <a:cubicBezTo>
                      <a:pt x="46549" y="30125"/>
                      <a:pt x="37313" y="13201"/>
                      <a:pt x="34362" y="9398"/>
                    </a:cubicBezTo>
                    <a:cubicBezTo>
                      <a:pt x="31410" y="5595"/>
                      <a:pt x="21890" y="14152"/>
                      <a:pt x="15320" y="18240"/>
                    </a:cubicBezTo>
                    <a:cubicBezTo>
                      <a:pt x="8751" y="22329"/>
                      <a:pt x="11988" y="30411"/>
                      <a:pt x="7323" y="34214"/>
                    </a:cubicBezTo>
                    <a:cubicBezTo>
                      <a:pt x="1354" y="38704"/>
                      <a:pt x="8" y="47104"/>
                      <a:pt x="4276" y="53230"/>
                    </a:cubicBezTo>
                    <a:lnTo>
                      <a:pt x="4847" y="54276"/>
                    </a:lnTo>
                    <a:cubicBezTo>
                      <a:pt x="10373" y="54243"/>
                      <a:pt x="15805" y="52838"/>
                      <a:pt x="20652" y="50187"/>
                    </a:cubicBezTo>
                    <a:cubicBezTo>
                      <a:pt x="26745" y="46004"/>
                      <a:pt x="44454" y="50853"/>
                      <a:pt x="49405" y="50853"/>
                    </a:cubicBezTo>
                    <a:close/>
                  </a:path>
                </a:pathLst>
              </a:custGeom>
              <a:solidFill>
                <a:srgbClr val="413408">
                  <a:alpha val="20000"/>
                </a:srgbClr>
              </a:solidFill>
              <a:ln w="9525" cap="flat" cmpd="sng">
                <a:solidFill>
                  <a:srgbClr val="FFFFFF">
                    <a:alpha val="69411"/>
                  </a:srgbClr>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300"/>
                  <a:buFont typeface="Calibri"/>
                  <a:buNone/>
                </a:pPr>
                <a:endParaRPr sz="1300" b="1" i="0" u="none" strike="noStrike" cap="none">
                  <a:solidFill>
                    <a:srgbClr val="181717"/>
                  </a:solidFill>
                  <a:latin typeface="Calibri"/>
                  <a:ea typeface="Calibri"/>
                  <a:cs typeface="Calibri"/>
                  <a:sym typeface="Calibri"/>
                </a:endParaRPr>
              </a:p>
            </p:txBody>
          </p:sp>
          <p:sp>
            <p:nvSpPr>
              <p:cNvPr id="423" name="Google Shape;423;p2"/>
              <p:cNvSpPr/>
              <p:nvPr/>
            </p:nvSpPr>
            <p:spPr>
              <a:xfrm>
                <a:off x="12945430" y="4566513"/>
                <a:ext cx="269395" cy="156935"/>
              </a:xfrm>
              <a:custGeom>
                <a:avLst/>
                <a:gdLst/>
                <a:ahLst/>
                <a:cxnLst/>
                <a:rect l="l" t="t" r="r" b="b"/>
                <a:pathLst>
                  <a:path w="114249" h="66556" extrusionOk="0">
                    <a:moveTo>
                      <a:pt x="16167" y="35663"/>
                    </a:moveTo>
                    <a:cubicBezTo>
                      <a:pt x="19181" y="39100"/>
                      <a:pt x="23730" y="40781"/>
                      <a:pt x="28258" y="40132"/>
                    </a:cubicBezTo>
                    <a:cubicBezTo>
                      <a:pt x="30829" y="38801"/>
                      <a:pt x="39302" y="43174"/>
                      <a:pt x="39302" y="46787"/>
                    </a:cubicBezTo>
                    <a:cubicBezTo>
                      <a:pt x="39302" y="50400"/>
                      <a:pt x="37113" y="60954"/>
                      <a:pt x="39302" y="60954"/>
                    </a:cubicBezTo>
                    <a:cubicBezTo>
                      <a:pt x="41492" y="60954"/>
                      <a:pt x="54155" y="64948"/>
                      <a:pt x="55012" y="70462"/>
                    </a:cubicBezTo>
                    <a:cubicBezTo>
                      <a:pt x="59918" y="70446"/>
                      <a:pt x="64819" y="70795"/>
                      <a:pt x="69674" y="71508"/>
                    </a:cubicBezTo>
                    <a:cubicBezTo>
                      <a:pt x="73713" y="72265"/>
                      <a:pt x="77782" y="70348"/>
                      <a:pt x="79766" y="66754"/>
                    </a:cubicBezTo>
                    <a:cubicBezTo>
                      <a:pt x="83586" y="64077"/>
                      <a:pt x="88143" y="62649"/>
                      <a:pt x="92809" y="62666"/>
                    </a:cubicBezTo>
                    <a:cubicBezTo>
                      <a:pt x="95190" y="62666"/>
                      <a:pt x="95190" y="56105"/>
                      <a:pt x="95761" y="53158"/>
                    </a:cubicBezTo>
                    <a:cubicBezTo>
                      <a:pt x="97894" y="48897"/>
                      <a:pt x="101470" y="45529"/>
                      <a:pt x="105853" y="43650"/>
                    </a:cubicBezTo>
                    <a:cubicBezTo>
                      <a:pt x="109376" y="42509"/>
                      <a:pt x="108805" y="38325"/>
                      <a:pt x="112327" y="38325"/>
                    </a:cubicBezTo>
                    <a:cubicBezTo>
                      <a:pt x="115850" y="38325"/>
                      <a:pt x="115279" y="33666"/>
                      <a:pt x="114707" y="30624"/>
                    </a:cubicBezTo>
                    <a:cubicBezTo>
                      <a:pt x="114439" y="28430"/>
                      <a:pt x="114944" y="26211"/>
                      <a:pt x="116136" y="24348"/>
                    </a:cubicBezTo>
                    <a:cubicBezTo>
                      <a:pt x="112592" y="22450"/>
                      <a:pt x="109216" y="20255"/>
                      <a:pt x="106043" y="17788"/>
                    </a:cubicBezTo>
                    <a:cubicBezTo>
                      <a:pt x="100617" y="13319"/>
                      <a:pt x="91477" y="6949"/>
                      <a:pt x="87002" y="8280"/>
                    </a:cubicBezTo>
                    <a:cubicBezTo>
                      <a:pt x="82527" y="9611"/>
                      <a:pt x="82432" y="1054"/>
                      <a:pt x="75196" y="3811"/>
                    </a:cubicBezTo>
                    <a:cubicBezTo>
                      <a:pt x="66807" y="5146"/>
                      <a:pt x="58260" y="5146"/>
                      <a:pt x="49871" y="3811"/>
                    </a:cubicBezTo>
                    <a:cubicBezTo>
                      <a:pt x="44444" y="3811"/>
                      <a:pt x="27211" y="-753"/>
                      <a:pt x="21308" y="3811"/>
                    </a:cubicBezTo>
                    <a:cubicBezTo>
                      <a:pt x="16461" y="6462"/>
                      <a:pt x="11030" y="7867"/>
                      <a:pt x="5504" y="7900"/>
                    </a:cubicBezTo>
                    <a:cubicBezTo>
                      <a:pt x="9307" y="14894"/>
                      <a:pt x="8518" y="23486"/>
                      <a:pt x="3504" y="29673"/>
                    </a:cubicBezTo>
                    <a:cubicBezTo>
                      <a:pt x="267" y="33286"/>
                      <a:pt x="2171" y="33761"/>
                      <a:pt x="4552" y="35188"/>
                    </a:cubicBezTo>
                    <a:cubicBezTo>
                      <a:pt x="8741" y="34142"/>
                      <a:pt x="14263" y="33191"/>
                      <a:pt x="16167" y="35663"/>
                    </a:cubicBezTo>
                    <a:close/>
                  </a:path>
                </a:pathLst>
              </a:custGeom>
              <a:solidFill>
                <a:srgbClr val="413408">
                  <a:alpha val="20000"/>
                </a:srgbClr>
              </a:solidFill>
              <a:ln w="9525" cap="flat" cmpd="sng">
                <a:solidFill>
                  <a:srgbClr val="FFFFFF">
                    <a:alpha val="69411"/>
                  </a:srgbClr>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300"/>
                  <a:buFont typeface="Calibri"/>
                  <a:buNone/>
                </a:pPr>
                <a:endParaRPr sz="1300" b="1" i="0" u="none" strike="noStrike" cap="none">
                  <a:solidFill>
                    <a:srgbClr val="181717"/>
                  </a:solidFill>
                  <a:latin typeface="Calibri"/>
                  <a:ea typeface="Calibri"/>
                  <a:cs typeface="Calibri"/>
                  <a:sym typeface="Calibri"/>
                </a:endParaRPr>
              </a:p>
            </p:txBody>
          </p:sp>
          <p:sp>
            <p:nvSpPr>
              <p:cNvPr id="424" name="Google Shape;424;p2"/>
              <p:cNvSpPr/>
              <p:nvPr/>
            </p:nvSpPr>
            <p:spPr>
              <a:xfrm>
                <a:off x="12267337" y="5126421"/>
                <a:ext cx="202045" cy="112097"/>
              </a:xfrm>
              <a:custGeom>
                <a:avLst/>
                <a:gdLst/>
                <a:ahLst/>
                <a:cxnLst/>
                <a:rect l="l" t="t" r="r" b="b"/>
                <a:pathLst>
                  <a:path w="85687" h="47540" extrusionOk="0">
                    <a:moveTo>
                      <a:pt x="81338" y="21931"/>
                    </a:moveTo>
                    <a:cubicBezTo>
                      <a:pt x="77435" y="23642"/>
                      <a:pt x="71151" y="18318"/>
                      <a:pt x="71151" y="16606"/>
                    </a:cubicBezTo>
                    <a:cubicBezTo>
                      <a:pt x="70764" y="13799"/>
                      <a:pt x="70764" y="10952"/>
                      <a:pt x="71151" y="8144"/>
                    </a:cubicBezTo>
                    <a:cubicBezTo>
                      <a:pt x="67463" y="6136"/>
                      <a:pt x="63609" y="4450"/>
                      <a:pt x="59631" y="3105"/>
                    </a:cubicBezTo>
                    <a:cubicBezTo>
                      <a:pt x="55253" y="1159"/>
                      <a:pt x="50215" y="1370"/>
                      <a:pt x="46016" y="3675"/>
                    </a:cubicBezTo>
                    <a:cubicBezTo>
                      <a:pt x="40425" y="4964"/>
                      <a:pt x="34638" y="5158"/>
                      <a:pt x="28974" y="4246"/>
                    </a:cubicBezTo>
                    <a:cubicBezTo>
                      <a:pt x="28497" y="6052"/>
                      <a:pt x="27736" y="7193"/>
                      <a:pt x="26308" y="7193"/>
                    </a:cubicBezTo>
                    <a:cubicBezTo>
                      <a:pt x="21482" y="7679"/>
                      <a:pt x="17425" y="11018"/>
                      <a:pt x="16025" y="15655"/>
                    </a:cubicBezTo>
                    <a:cubicBezTo>
                      <a:pt x="15168" y="20124"/>
                      <a:pt x="5838" y="23642"/>
                      <a:pt x="3172" y="31629"/>
                    </a:cubicBezTo>
                    <a:cubicBezTo>
                      <a:pt x="506" y="39616"/>
                      <a:pt x="1839" y="43229"/>
                      <a:pt x="5838" y="38285"/>
                    </a:cubicBezTo>
                    <a:cubicBezTo>
                      <a:pt x="9837" y="33340"/>
                      <a:pt x="14692" y="35242"/>
                      <a:pt x="14692" y="39235"/>
                    </a:cubicBezTo>
                    <a:cubicBezTo>
                      <a:pt x="14692" y="43229"/>
                      <a:pt x="20024" y="43609"/>
                      <a:pt x="18310" y="48743"/>
                    </a:cubicBezTo>
                    <a:cubicBezTo>
                      <a:pt x="24404" y="48173"/>
                      <a:pt x="32877" y="47507"/>
                      <a:pt x="35448" y="47507"/>
                    </a:cubicBezTo>
                    <a:cubicBezTo>
                      <a:pt x="39542" y="47507"/>
                      <a:pt x="43731" y="34481"/>
                      <a:pt x="45444" y="33340"/>
                    </a:cubicBezTo>
                    <a:cubicBezTo>
                      <a:pt x="47158" y="32199"/>
                      <a:pt x="52014" y="42848"/>
                      <a:pt x="56774" y="46937"/>
                    </a:cubicBezTo>
                    <a:cubicBezTo>
                      <a:pt x="61535" y="51025"/>
                      <a:pt x="62106" y="43324"/>
                      <a:pt x="62106" y="39806"/>
                    </a:cubicBezTo>
                    <a:cubicBezTo>
                      <a:pt x="62106" y="36288"/>
                      <a:pt x="66200" y="35052"/>
                      <a:pt x="69151" y="35717"/>
                    </a:cubicBezTo>
                    <a:cubicBezTo>
                      <a:pt x="72103" y="36383"/>
                      <a:pt x="78672" y="37429"/>
                      <a:pt x="78672" y="33340"/>
                    </a:cubicBezTo>
                    <a:cubicBezTo>
                      <a:pt x="78672" y="29252"/>
                      <a:pt x="82195" y="30963"/>
                      <a:pt x="84575" y="30963"/>
                    </a:cubicBezTo>
                    <a:cubicBezTo>
                      <a:pt x="86955" y="30963"/>
                      <a:pt x="87527" y="26209"/>
                      <a:pt x="87527" y="26209"/>
                    </a:cubicBezTo>
                    <a:lnTo>
                      <a:pt x="91430" y="22596"/>
                    </a:lnTo>
                    <a:cubicBezTo>
                      <a:pt x="88340" y="20860"/>
                      <a:pt x="84630" y="20616"/>
                      <a:pt x="81338" y="21931"/>
                    </a:cubicBezTo>
                    <a:close/>
                  </a:path>
                </a:pathLst>
              </a:custGeom>
              <a:solidFill>
                <a:srgbClr val="BED4D2"/>
              </a:solidFill>
              <a:ln w="9525" cap="flat" cmpd="sng">
                <a:solidFill>
                  <a:srgbClr val="FFFFFF">
                    <a:alpha val="69411"/>
                  </a:srgbClr>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300"/>
                  <a:buFont typeface="Calibri"/>
                  <a:buNone/>
                </a:pPr>
                <a:endParaRPr sz="1300" b="1" i="0" u="none" strike="noStrike" cap="none">
                  <a:solidFill>
                    <a:srgbClr val="181717"/>
                  </a:solidFill>
                  <a:latin typeface="Calibri"/>
                  <a:ea typeface="Calibri"/>
                  <a:cs typeface="Calibri"/>
                  <a:sym typeface="Calibri"/>
                </a:endParaRPr>
              </a:p>
            </p:txBody>
          </p:sp>
          <p:sp>
            <p:nvSpPr>
              <p:cNvPr id="425" name="Google Shape;425;p2"/>
              <p:cNvSpPr/>
              <p:nvPr/>
            </p:nvSpPr>
            <p:spPr>
              <a:xfrm>
                <a:off x="12261096" y="4675738"/>
                <a:ext cx="426542" cy="470806"/>
              </a:xfrm>
              <a:custGeom>
                <a:avLst/>
                <a:gdLst/>
                <a:ahLst/>
                <a:cxnLst/>
                <a:rect l="l" t="t" r="r" b="b"/>
                <a:pathLst>
                  <a:path w="180895" h="199668" extrusionOk="0">
                    <a:moveTo>
                      <a:pt x="24385" y="53996"/>
                    </a:moveTo>
                    <a:cubicBezTo>
                      <a:pt x="19625" y="61127"/>
                      <a:pt x="13055" y="61698"/>
                      <a:pt x="14293" y="63504"/>
                    </a:cubicBezTo>
                    <a:cubicBezTo>
                      <a:pt x="15531" y="65311"/>
                      <a:pt x="22576" y="71206"/>
                      <a:pt x="20767" y="74153"/>
                    </a:cubicBezTo>
                    <a:cubicBezTo>
                      <a:pt x="18958" y="77101"/>
                      <a:pt x="16673" y="75389"/>
                      <a:pt x="16673" y="80714"/>
                    </a:cubicBezTo>
                    <a:cubicBezTo>
                      <a:pt x="16673" y="86038"/>
                      <a:pt x="8295" y="86038"/>
                      <a:pt x="5344" y="86038"/>
                    </a:cubicBezTo>
                    <a:cubicBezTo>
                      <a:pt x="2392" y="86038"/>
                      <a:pt x="6010" y="91363"/>
                      <a:pt x="4201" y="95546"/>
                    </a:cubicBezTo>
                    <a:cubicBezTo>
                      <a:pt x="2842" y="100771"/>
                      <a:pt x="2044" y="106126"/>
                      <a:pt x="1821" y="111520"/>
                    </a:cubicBezTo>
                    <a:cubicBezTo>
                      <a:pt x="1250" y="115038"/>
                      <a:pt x="7724" y="121028"/>
                      <a:pt x="7153" y="123880"/>
                    </a:cubicBezTo>
                    <a:cubicBezTo>
                      <a:pt x="6581" y="126733"/>
                      <a:pt x="1821" y="129205"/>
                      <a:pt x="3059" y="131582"/>
                    </a:cubicBezTo>
                    <a:cubicBezTo>
                      <a:pt x="6766" y="136379"/>
                      <a:pt x="8954" y="142173"/>
                      <a:pt x="9342" y="148221"/>
                    </a:cubicBezTo>
                    <a:cubicBezTo>
                      <a:pt x="11023" y="148534"/>
                      <a:pt x="12577" y="149327"/>
                      <a:pt x="13817" y="150503"/>
                    </a:cubicBezTo>
                    <a:cubicBezTo>
                      <a:pt x="16844" y="154534"/>
                      <a:pt x="21626" y="156869"/>
                      <a:pt x="26670" y="156778"/>
                    </a:cubicBezTo>
                    <a:cubicBezTo>
                      <a:pt x="32478" y="156778"/>
                      <a:pt x="34668" y="160771"/>
                      <a:pt x="37333" y="160296"/>
                    </a:cubicBezTo>
                    <a:cubicBezTo>
                      <a:pt x="39999" y="159821"/>
                      <a:pt x="46854" y="162103"/>
                      <a:pt x="41332" y="166952"/>
                    </a:cubicBezTo>
                    <a:cubicBezTo>
                      <a:pt x="36792" y="171310"/>
                      <a:pt x="33956" y="177142"/>
                      <a:pt x="33335" y="183401"/>
                    </a:cubicBezTo>
                    <a:cubicBezTo>
                      <a:pt x="32478" y="187109"/>
                      <a:pt x="32573" y="192338"/>
                      <a:pt x="31621" y="195476"/>
                    </a:cubicBezTo>
                    <a:cubicBezTo>
                      <a:pt x="37285" y="196388"/>
                      <a:pt x="43073" y="196194"/>
                      <a:pt x="48663" y="194905"/>
                    </a:cubicBezTo>
                    <a:cubicBezTo>
                      <a:pt x="52863" y="192600"/>
                      <a:pt x="57900" y="192389"/>
                      <a:pt x="62278" y="194335"/>
                    </a:cubicBezTo>
                    <a:cubicBezTo>
                      <a:pt x="66256" y="195680"/>
                      <a:pt x="70111" y="197366"/>
                      <a:pt x="73798" y="199374"/>
                    </a:cubicBezTo>
                    <a:cubicBezTo>
                      <a:pt x="74024" y="198254"/>
                      <a:pt x="74877" y="197365"/>
                      <a:pt x="75988" y="197092"/>
                    </a:cubicBezTo>
                    <a:cubicBezTo>
                      <a:pt x="80082" y="197092"/>
                      <a:pt x="84937" y="204698"/>
                      <a:pt x="87603" y="200230"/>
                    </a:cubicBezTo>
                    <a:cubicBezTo>
                      <a:pt x="90269" y="195761"/>
                      <a:pt x="96458" y="196712"/>
                      <a:pt x="99600" y="198423"/>
                    </a:cubicBezTo>
                    <a:cubicBezTo>
                      <a:pt x="103194" y="200763"/>
                      <a:pt x="107911" y="200412"/>
                      <a:pt x="111120" y="197568"/>
                    </a:cubicBezTo>
                    <a:cubicBezTo>
                      <a:pt x="117299" y="193976"/>
                      <a:pt x="124511" y="192569"/>
                      <a:pt x="131589" y="193574"/>
                    </a:cubicBezTo>
                    <a:cubicBezTo>
                      <a:pt x="134731" y="194905"/>
                      <a:pt x="142729" y="198423"/>
                      <a:pt x="139587" y="187774"/>
                    </a:cubicBezTo>
                    <a:cubicBezTo>
                      <a:pt x="136445" y="177125"/>
                      <a:pt x="146252" y="179407"/>
                      <a:pt x="147585" y="175414"/>
                    </a:cubicBezTo>
                    <a:cubicBezTo>
                      <a:pt x="148917" y="171420"/>
                      <a:pt x="160438" y="169614"/>
                      <a:pt x="158724" y="166476"/>
                    </a:cubicBezTo>
                    <a:cubicBezTo>
                      <a:pt x="152206" y="160712"/>
                      <a:pt x="145198" y="155526"/>
                      <a:pt x="137778" y="150978"/>
                    </a:cubicBezTo>
                    <a:cubicBezTo>
                      <a:pt x="133398" y="147840"/>
                      <a:pt x="133398" y="138142"/>
                      <a:pt x="131113" y="134149"/>
                    </a:cubicBezTo>
                    <a:cubicBezTo>
                      <a:pt x="128829" y="130156"/>
                      <a:pt x="124068" y="124641"/>
                      <a:pt x="129781" y="123500"/>
                    </a:cubicBezTo>
                    <a:cubicBezTo>
                      <a:pt x="137247" y="122336"/>
                      <a:pt x="144384" y="119615"/>
                      <a:pt x="150727" y="115513"/>
                    </a:cubicBezTo>
                    <a:cubicBezTo>
                      <a:pt x="155582" y="111044"/>
                      <a:pt x="164436" y="110569"/>
                      <a:pt x="167102" y="107907"/>
                    </a:cubicBezTo>
                    <a:cubicBezTo>
                      <a:pt x="169768" y="105245"/>
                      <a:pt x="176052" y="110189"/>
                      <a:pt x="177765" y="107907"/>
                    </a:cubicBezTo>
                    <a:cubicBezTo>
                      <a:pt x="180264" y="104708"/>
                      <a:pt x="180455" y="100279"/>
                      <a:pt x="178241" y="96877"/>
                    </a:cubicBezTo>
                    <a:cubicBezTo>
                      <a:pt x="174828" y="92184"/>
                      <a:pt x="173024" y="86514"/>
                      <a:pt x="173100" y="80714"/>
                    </a:cubicBezTo>
                    <a:cubicBezTo>
                      <a:pt x="173100" y="73203"/>
                      <a:pt x="170434" y="73583"/>
                      <a:pt x="170434" y="70065"/>
                    </a:cubicBezTo>
                    <a:cubicBezTo>
                      <a:pt x="170580" y="66357"/>
                      <a:pt x="168911" y="62811"/>
                      <a:pt x="165960" y="60557"/>
                    </a:cubicBezTo>
                    <a:cubicBezTo>
                      <a:pt x="162913" y="58750"/>
                      <a:pt x="161485" y="57419"/>
                      <a:pt x="164627" y="52570"/>
                    </a:cubicBezTo>
                    <a:cubicBezTo>
                      <a:pt x="167006" y="45858"/>
                      <a:pt x="167172" y="38561"/>
                      <a:pt x="165103" y="31748"/>
                    </a:cubicBezTo>
                    <a:cubicBezTo>
                      <a:pt x="164859" y="30941"/>
                      <a:pt x="164859" y="30081"/>
                      <a:pt x="165103" y="29275"/>
                    </a:cubicBezTo>
                    <a:cubicBezTo>
                      <a:pt x="164148" y="28796"/>
                      <a:pt x="163502" y="27865"/>
                      <a:pt x="163389" y="26803"/>
                    </a:cubicBezTo>
                    <a:cubicBezTo>
                      <a:pt x="162532" y="22144"/>
                      <a:pt x="159295" y="20338"/>
                      <a:pt x="151583" y="20338"/>
                    </a:cubicBezTo>
                    <a:cubicBezTo>
                      <a:pt x="143871" y="20338"/>
                      <a:pt x="156249" y="12636"/>
                      <a:pt x="153297" y="8833"/>
                    </a:cubicBezTo>
                    <a:cubicBezTo>
                      <a:pt x="150345" y="5030"/>
                      <a:pt x="142634" y="15869"/>
                      <a:pt x="135588" y="13492"/>
                    </a:cubicBezTo>
                    <a:cubicBezTo>
                      <a:pt x="128543" y="11115"/>
                      <a:pt x="119308" y="21859"/>
                      <a:pt x="113024" y="26518"/>
                    </a:cubicBezTo>
                    <a:cubicBezTo>
                      <a:pt x="106740" y="31177"/>
                      <a:pt x="97886" y="25662"/>
                      <a:pt x="102646" y="18817"/>
                    </a:cubicBezTo>
                    <a:cubicBezTo>
                      <a:pt x="107407" y="11971"/>
                      <a:pt x="102646" y="12636"/>
                      <a:pt x="95506" y="15299"/>
                    </a:cubicBezTo>
                    <a:cubicBezTo>
                      <a:pt x="88365" y="17961"/>
                      <a:pt x="79891" y="14728"/>
                      <a:pt x="80748" y="8168"/>
                    </a:cubicBezTo>
                    <a:cubicBezTo>
                      <a:pt x="80895" y="6561"/>
                      <a:pt x="80493" y="4952"/>
                      <a:pt x="79606" y="3604"/>
                    </a:cubicBezTo>
                    <a:cubicBezTo>
                      <a:pt x="77148" y="4024"/>
                      <a:pt x="74637" y="4024"/>
                      <a:pt x="72180" y="3604"/>
                    </a:cubicBezTo>
                    <a:cubicBezTo>
                      <a:pt x="66179" y="2285"/>
                      <a:pt x="60043" y="1679"/>
                      <a:pt x="53899" y="1797"/>
                    </a:cubicBezTo>
                    <a:cubicBezTo>
                      <a:pt x="56185" y="5220"/>
                      <a:pt x="58755" y="8643"/>
                      <a:pt x="57327" y="11305"/>
                    </a:cubicBezTo>
                    <a:cubicBezTo>
                      <a:pt x="54661" y="16345"/>
                      <a:pt x="58850" y="20813"/>
                      <a:pt x="62659" y="28420"/>
                    </a:cubicBezTo>
                    <a:cubicBezTo>
                      <a:pt x="66467" y="36026"/>
                      <a:pt x="54376" y="31652"/>
                      <a:pt x="54090" y="36406"/>
                    </a:cubicBezTo>
                    <a:cubicBezTo>
                      <a:pt x="53804" y="41160"/>
                      <a:pt x="42856" y="36406"/>
                      <a:pt x="39238" y="34315"/>
                    </a:cubicBezTo>
                    <a:cubicBezTo>
                      <a:pt x="35620" y="32223"/>
                      <a:pt x="23814" y="33744"/>
                      <a:pt x="24195" y="36692"/>
                    </a:cubicBezTo>
                    <a:cubicBezTo>
                      <a:pt x="24290" y="38119"/>
                      <a:pt x="24062" y="39549"/>
                      <a:pt x="23528" y="40875"/>
                    </a:cubicBezTo>
                    <a:cubicBezTo>
                      <a:pt x="25367" y="45008"/>
                      <a:pt x="25671" y="49660"/>
                      <a:pt x="24385" y="53996"/>
                    </a:cubicBezTo>
                    <a:close/>
                  </a:path>
                </a:pathLst>
              </a:custGeom>
              <a:solidFill>
                <a:srgbClr val="BED4D2"/>
              </a:solidFill>
              <a:ln w="9525" cap="flat" cmpd="sng">
                <a:solidFill>
                  <a:srgbClr val="FFFFFF">
                    <a:alpha val="69411"/>
                  </a:srgbClr>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300"/>
                  <a:buFont typeface="Calibri"/>
                  <a:buNone/>
                </a:pPr>
                <a:endParaRPr sz="1300" b="1" i="0" u="none" strike="noStrike" cap="none">
                  <a:solidFill>
                    <a:srgbClr val="181717"/>
                  </a:solidFill>
                  <a:latin typeface="Calibri"/>
                  <a:ea typeface="Calibri"/>
                  <a:cs typeface="Calibri"/>
                  <a:sym typeface="Calibri"/>
                </a:endParaRPr>
              </a:p>
            </p:txBody>
          </p:sp>
          <p:sp>
            <p:nvSpPr>
              <p:cNvPr id="426" name="Google Shape;426;p2"/>
              <p:cNvSpPr/>
              <p:nvPr/>
            </p:nvSpPr>
            <p:spPr>
              <a:xfrm>
                <a:off x="12949931" y="3534401"/>
                <a:ext cx="493890" cy="784679"/>
              </a:xfrm>
              <a:custGeom>
                <a:avLst/>
                <a:gdLst/>
                <a:ahLst/>
                <a:cxnLst/>
                <a:rect l="l" t="t" r="r" b="b"/>
                <a:pathLst>
                  <a:path w="209457" h="332780" extrusionOk="0">
                    <a:moveTo>
                      <a:pt x="180776" y="280652"/>
                    </a:moveTo>
                    <a:cubicBezTo>
                      <a:pt x="185537" y="270003"/>
                      <a:pt x="206864" y="261636"/>
                      <a:pt x="210386" y="252128"/>
                    </a:cubicBezTo>
                    <a:cubicBezTo>
                      <a:pt x="212195" y="247374"/>
                      <a:pt x="212766" y="244997"/>
                      <a:pt x="205055" y="236155"/>
                    </a:cubicBezTo>
                    <a:cubicBezTo>
                      <a:pt x="197343" y="227312"/>
                      <a:pt x="180205" y="221322"/>
                      <a:pt x="179634" y="216568"/>
                    </a:cubicBezTo>
                    <a:cubicBezTo>
                      <a:pt x="179063" y="211814"/>
                      <a:pt x="192677" y="211244"/>
                      <a:pt x="192011" y="205349"/>
                    </a:cubicBezTo>
                    <a:cubicBezTo>
                      <a:pt x="191345" y="199454"/>
                      <a:pt x="184299" y="199454"/>
                      <a:pt x="181348" y="194700"/>
                    </a:cubicBezTo>
                    <a:cubicBezTo>
                      <a:pt x="178396" y="189946"/>
                      <a:pt x="184966" y="186998"/>
                      <a:pt x="184299" y="184621"/>
                    </a:cubicBezTo>
                    <a:cubicBezTo>
                      <a:pt x="183633" y="182244"/>
                      <a:pt x="174778" y="181103"/>
                      <a:pt x="174207" y="178156"/>
                    </a:cubicBezTo>
                    <a:cubicBezTo>
                      <a:pt x="173636" y="175208"/>
                      <a:pt x="180205" y="175779"/>
                      <a:pt x="178967" y="172261"/>
                    </a:cubicBezTo>
                    <a:cubicBezTo>
                      <a:pt x="177730" y="168743"/>
                      <a:pt x="171922" y="162182"/>
                      <a:pt x="176016" y="156858"/>
                    </a:cubicBezTo>
                    <a:cubicBezTo>
                      <a:pt x="180110" y="151533"/>
                      <a:pt x="189059" y="156858"/>
                      <a:pt x="182585" y="144973"/>
                    </a:cubicBezTo>
                    <a:cubicBezTo>
                      <a:pt x="176111" y="133088"/>
                      <a:pt x="165924" y="118350"/>
                      <a:pt x="163544" y="114832"/>
                    </a:cubicBezTo>
                    <a:cubicBezTo>
                      <a:pt x="161164" y="111314"/>
                      <a:pt x="165924" y="105324"/>
                      <a:pt x="169542" y="103042"/>
                    </a:cubicBezTo>
                    <a:cubicBezTo>
                      <a:pt x="173160" y="100760"/>
                      <a:pt x="181919" y="91728"/>
                      <a:pt x="181919" y="88210"/>
                    </a:cubicBezTo>
                    <a:cubicBezTo>
                      <a:pt x="181919" y="84692"/>
                      <a:pt x="170684" y="75184"/>
                      <a:pt x="167733" y="73377"/>
                    </a:cubicBezTo>
                    <a:cubicBezTo>
                      <a:pt x="164781" y="71571"/>
                      <a:pt x="158212" y="72236"/>
                      <a:pt x="155261" y="66246"/>
                    </a:cubicBezTo>
                    <a:cubicBezTo>
                      <a:pt x="152309" y="60256"/>
                      <a:pt x="149358" y="58640"/>
                      <a:pt x="152309" y="55027"/>
                    </a:cubicBezTo>
                    <a:cubicBezTo>
                      <a:pt x="154639" y="51994"/>
                      <a:pt x="155697" y="48175"/>
                      <a:pt x="155261" y="44378"/>
                    </a:cubicBezTo>
                    <a:cubicBezTo>
                      <a:pt x="155261" y="40860"/>
                      <a:pt x="161830" y="43807"/>
                      <a:pt x="162973" y="38483"/>
                    </a:cubicBezTo>
                    <a:cubicBezTo>
                      <a:pt x="163781" y="35686"/>
                      <a:pt x="165326" y="33158"/>
                      <a:pt x="167447" y="31162"/>
                    </a:cubicBezTo>
                    <a:cubicBezTo>
                      <a:pt x="167687" y="27457"/>
                      <a:pt x="167687" y="23742"/>
                      <a:pt x="167447" y="20037"/>
                    </a:cubicBezTo>
                    <a:cubicBezTo>
                      <a:pt x="166495" y="14332"/>
                      <a:pt x="150310" y="12431"/>
                      <a:pt x="146502" y="5775"/>
                    </a:cubicBezTo>
                    <a:cubicBezTo>
                      <a:pt x="142693" y="-880"/>
                      <a:pt x="133172" y="1972"/>
                      <a:pt x="130316" y="5775"/>
                    </a:cubicBezTo>
                    <a:cubicBezTo>
                      <a:pt x="127460" y="9578"/>
                      <a:pt x="110322" y="4824"/>
                      <a:pt x="110322" y="10529"/>
                    </a:cubicBezTo>
                    <a:cubicBezTo>
                      <a:pt x="110322" y="16234"/>
                      <a:pt x="97945" y="17185"/>
                      <a:pt x="97945" y="23840"/>
                    </a:cubicBezTo>
                    <a:cubicBezTo>
                      <a:pt x="97945" y="30496"/>
                      <a:pt x="103658" y="41906"/>
                      <a:pt x="94137" y="40955"/>
                    </a:cubicBezTo>
                    <a:cubicBezTo>
                      <a:pt x="84616" y="40004"/>
                      <a:pt x="91281" y="44758"/>
                      <a:pt x="85568" y="52365"/>
                    </a:cubicBezTo>
                    <a:cubicBezTo>
                      <a:pt x="79856" y="59971"/>
                      <a:pt x="79856" y="47611"/>
                      <a:pt x="74143" y="49512"/>
                    </a:cubicBezTo>
                    <a:cubicBezTo>
                      <a:pt x="68431" y="51414"/>
                      <a:pt x="61766" y="43807"/>
                      <a:pt x="58910" y="48561"/>
                    </a:cubicBezTo>
                    <a:cubicBezTo>
                      <a:pt x="56054" y="53315"/>
                      <a:pt x="46533" y="49512"/>
                      <a:pt x="37012" y="47611"/>
                    </a:cubicBezTo>
                    <a:cubicBezTo>
                      <a:pt x="27491" y="45709"/>
                      <a:pt x="22731" y="32398"/>
                      <a:pt x="15114" y="31447"/>
                    </a:cubicBezTo>
                    <a:cubicBezTo>
                      <a:pt x="9112" y="31504"/>
                      <a:pt x="3786" y="35303"/>
                      <a:pt x="1785" y="40955"/>
                    </a:cubicBezTo>
                    <a:cubicBezTo>
                      <a:pt x="8583" y="46905"/>
                      <a:pt x="15913" y="52220"/>
                      <a:pt x="23683" y="56833"/>
                    </a:cubicBezTo>
                    <a:cubicBezTo>
                      <a:pt x="34156" y="61587"/>
                      <a:pt x="53198" y="67292"/>
                      <a:pt x="52245" y="73948"/>
                    </a:cubicBezTo>
                    <a:cubicBezTo>
                      <a:pt x="51294" y="80603"/>
                      <a:pt x="48437" y="90111"/>
                      <a:pt x="53198" y="92964"/>
                    </a:cubicBezTo>
                    <a:cubicBezTo>
                      <a:pt x="57958" y="95816"/>
                      <a:pt x="52245" y="108177"/>
                      <a:pt x="57958" y="111029"/>
                    </a:cubicBezTo>
                    <a:cubicBezTo>
                      <a:pt x="63670" y="113881"/>
                      <a:pt x="61766" y="128143"/>
                      <a:pt x="57006" y="128143"/>
                    </a:cubicBezTo>
                    <a:cubicBezTo>
                      <a:pt x="52245" y="128143"/>
                      <a:pt x="57958" y="135750"/>
                      <a:pt x="60814" y="138602"/>
                    </a:cubicBezTo>
                    <a:cubicBezTo>
                      <a:pt x="62539" y="141482"/>
                      <a:pt x="63490" y="144756"/>
                      <a:pt x="63575" y="148110"/>
                    </a:cubicBezTo>
                    <a:cubicBezTo>
                      <a:pt x="69183" y="149734"/>
                      <a:pt x="74607" y="151932"/>
                      <a:pt x="79761" y="154671"/>
                    </a:cubicBezTo>
                    <a:cubicBezTo>
                      <a:pt x="87758" y="158284"/>
                      <a:pt x="86520" y="164179"/>
                      <a:pt x="86901" y="170074"/>
                    </a:cubicBezTo>
                    <a:cubicBezTo>
                      <a:pt x="87282" y="175969"/>
                      <a:pt x="87473" y="179582"/>
                      <a:pt x="83283" y="177205"/>
                    </a:cubicBezTo>
                    <a:cubicBezTo>
                      <a:pt x="79094" y="174828"/>
                      <a:pt x="74715" y="177205"/>
                      <a:pt x="72334" y="186047"/>
                    </a:cubicBezTo>
                    <a:cubicBezTo>
                      <a:pt x="69352" y="195782"/>
                      <a:pt x="61939" y="203537"/>
                      <a:pt x="52341" y="206965"/>
                    </a:cubicBezTo>
                    <a:cubicBezTo>
                      <a:pt x="45581" y="207535"/>
                      <a:pt x="46152" y="214666"/>
                      <a:pt x="40535" y="216473"/>
                    </a:cubicBezTo>
                    <a:cubicBezTo>
                      <a:pt x="34918" y="218280"/>
                      <a:pt x="29586" y="221227"/>
                      <a:pt x="29872" y="227407"/>
                    </a:cubicBezTo>
                    <a:cubicBezTo>
                      <a:pt x="30157" y="233587"/>
                      <a:pt x="21588" y="234253"/>
                      <a:pt x="15876" y="234253"/>
                    </a:cubicBezTo>
                    <a:cubicBezTo>
                      <a:pt x="10164" y="234253"/>
                      <a:pt x="11496" y="244332"/>
                      <a:pt x="7021" y="246899"/>
                    </a:cubicBezTo>
                    <a:cubicBezTo>
                      <a:pt x="2547" y="249466"/>
                      <a:pt x="3499" y="253174"/>
                      <a:pt x="7593" y="258498"/>
                    </a:cubicBezTo>
                    <a:cubicBezTo>
                      <a:pt x="11687" y="263823"/>
                      <a:pt x="8259" y="268577"/>
                      <a:pt x="9687" y="272380"/>
                    </a:cubicBezTo>
                    <a:cubicBezTo>
                      <a:pt x="14266" y="278952"/>
                      <a:pt x="15565" y="287261"/>
                      <a:pt x="13210" y="294914"/>
                    </a:cubicBezTo>
                    <a:cubicBezTo>
                      <a:pt x="8830" y="304422"/>
                      <a:pt x="3689" y="316783"/>
                      <a:pt x="7878" y="315642"/>
                    </a:cubicBezTo>
                    <a:cubicBezTo>
                      <a:pt x="12068" y="314501"/>
                      <a:pt x="20636" y="323628"/>
                      <a:pt x="26920" y="322963"/>
                    </a:cubicBezTo>
                    <a:cubicBezTo>
                      <a:pt x="33204" y="322297"/>
                      <a:pt x="33394" y="331235"/>
                      <a:pt x="39012" y="329523"/>
                    </a:cubicBezTo>
                    <a:cubicBezTo>
                      <a:pt x="44629" y="327812"/>
                      <a:pt x="44629" y="334848"/>
                      <a:pt x="60909" y="334277"/>
                    </a:cubicBezTo>
                    <a:cubicBezTo>
                      <a:pt x="77190" y="333707"/>
                      <a:pt x="110132" y="320015"/>
                      <a:pt x="123176" y="320015"/>
                    </a:cubicBezTo>
                    <a:cubicBezTo>
                      <a:pt x="129232" y="320076"/>
                      <a:pt x="135274" y="319405"/>
                      <a:pt x="141170" y="318019"/>
                    </a:cubicBezTo>
                    <a:cubicBezTo>
                      <a:pt x="143975" y="313688"/>
                      <a:pt x="147162" y="309615"/>
                      <a:pt x="150691" y="305848"/>
                    </a:cubicBezTo>
                    <a:cubicBezTo>
                      <a:pt x="158307" y="297196"/>
                      <a:pt x="176111" y="291301"/>
                      <a:pt x="180776" y="280652"/>
                    </a:cubicBezTo>
                    <a:close/>
                  </a:path>
                </a:pathLst>
              </a:custGeom>
              <a:solidFill>
                <a:srgbClr val="67BB0F"/>
              </a:solidFill>
              <a:ln w="9525" cap="flat" cmpd="sng">
                <a:solidFill>
                  <a:srgbClr val="FFFFFF">
                    <a:alpha val="69411"/>
                  </a:srgbClr>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300"/>
                  <a:buFont typeface="Calibri"/>
                  <a:buNone/>
                </a:pPr>
                <a:endParaRPr sz="1300" b="1" i="0" u="none" strike="noStrike" cap="none">
                  <a:solidFill>
                    <a:srgbClr val="181717"/>
                  </a:solidFill>
                  <a:latin typeface="Calibri"/>
                  <a:ea typeface="Calibri"/>
                  <a:cs typeface="Calibri"/>
                  <a:sym typeface="Calibri"/>
                </a:endParaRPr>
              </a:p>
            </p:txBody>
          </p:sp>
          <p:sp>
            <p:nvSpPr>
              <p:cNvPr id="427" name="Google Shape;427;p2"/>
              <p:cNvSpPr/>
              <p:nvPr/>
            </p:nvSpPr>
            <p:spPr>
              <a:xfrm>
                <a:off x="11744296" y="4918125"/>
                <a:ext cx="673487" cy="560485"/>
              </a:xfrm>
              <a:custGeom>
                <a:avLst/>
                <a:gdLst/>
                <a:ahLst/>
                <a:cxnLst/>
                <a:rect l="l" t="t" r="r" b="b"/>
                <a:pathLst>
                  <a:path w="285624" h="237700" extrusionOk="0">
                    <a:moveTo>
                      <a:pt x="256506" y="57405"/>
                    </a:moveTo>
                    <a:cubicBezTo>
                      <a:pt x="253840" y="57405"/>
                      <a:pt x="251651" y="53887"/>
                      <a:pt x="245843" y="53887"/>
                    </a:cubicBezTo>
                    <a:cubicBezTo>
                      <a:pt x="240798" y="53978"/>
                      <a:pt x="236016" y="51643"/>
                      <a:pt x="232990" y="47611"/>
                    </a:cubicBezTo>
                    <a:cubicBezTo>
                      <a:pt x="230324" y="44093"/>
                      <a:pt x="216519" y="43238"/>
                      <a:pt x="212139" y="44093"/>
                    </a:cubicBezTo>
                    <a:cubicBezTo>
                      <a:pt x="207760" y="44949"/>
                      <a:pt x="206332" y="36582"/>
                      <a:pt x="201857" y="37438"/>
                    </a:cubicBezTo>
                    <a:cubicBezTo>
                      <a:pt x="197382" y="38294"/>
                      <a:pt x="196144" y="31638"/>
                      <a:pt x="196144" y="27930"/>
                    </a:cubicBezTo>
                    <a:cubicBezTo>
                      <a:pt x="196144" y="24222"/>
                      <a:pt x="191193" y="30592"/>
                      <a:pt x="187195" y="32399"/>
                    </a:cubicBezTo>
                    <a:cubicBezTo>
                      <a:pt x="183196" y="34205"/>
                      <a:pt x="181863" y="28405"/>
                      <a:pt x="181387" y="25743"/>
                    </a:cubicBezTo>
                    <a:cubicBezTo>
                      <a:pt x="180911" y="23081"/>
                      <a:pt x="173009" y="20418"/>
                      <a:pt x="169010" y="18137"/>
                    </a:cubicBezTo>
                    <a:cubicBezTo>
                      <a:pt x="165011" y="15855"/>
                      <a:pt x="160536" y="8629"/>
                      <a:pt x="158727" y="11956"/>
                    </a:cubicBezTo>
                    <a:cubicBezTo>
                      <a:pt x="156918" y="15284"/>
                      <a:pt x="152063" y="7488"/>
                      <a:pt x="151682" y="4350"/>
                    </a:cubicBezTo>
                    <a:cubicBezTo>
                      <a:pt x="151301" y="1212"/>
                      <a:pt x="149968" y="3019"/>
                      <a:pt x="149111" y="1783"/>
                    </a:cubicBezTo>
                    <a:cubicBezTo>
                      <a:pt x="147593" y="1966"/>
                      <a:pt x="146059" y="1966"/>
                      <a:pt x="144541" y="1783"/>
                    </a:cubicBezTo>
                    <a:cubicBezTo>
                      <a:pt x="137401" y="1783"/>
                      <a:pt x="131212" y="7107"/>
                      <a:pt x="132450" y="18992"/>
                    </a:cubicBezTo>
                    <a:cubicBezTo>
                      <a:pt x="133688" y="30877"/>
                      <a:pt x="123786" y="32018"/>
                      <a:pt x="111695" y="32874"/>
                    </a:cubicBezTo>
                    <a:cubicBezTo>
                      <a:pt x="99603" y="33730"/>
                      <a:pt x="103697" y="43238"/>
                      <a:pt x="98651" y="47041"/>
                    </a:cubicBezTo>
                    <a:cubicBezTo>
                      <a:pt x="93605" y="50844"/>
                      <a:pt x="75801" y="45044"/>
                      <a:pt x="73421" y="38484"/>
                    </a:cubicBezTo>
                    <a:cubicBezTo>
                      <a:pt x="71041" y="31923"/>
                      <a:pt x="55046" y="38484"/>
                      <a:pt x="61901" y="46185"/>
                    </a:cubicBezTo>
                    <a:cubicBezTo>
                      <a:pt x="68756" y="53887"/>
                      <a:pt x="68375" y="64536"/>
                      <a:pt x="64566" y="67483"/>
                    </a:cubicBezTo>
                    <a:cubicBezTo>
                      <a:pt x="60758" y="70431"/>
                      <a:pt x="52380" y="62729"/>
                      <a:pt x="47048" y="66627"/>
                    </a:cubicBezTo>
                    <a:cubicBezTo>
                      <a:pt x="41717" y="70526"/>
                      <a:pt x="41431" y="63014"/>
                      <a:pt x="34957" y="60733"/>
                    </a:cubicBezTo>
                    <a:cubicBezTo>
                      <a:pt x="28483" y="58451"/>
                      <a:pt x="25436" y="63680"/>
                      <a:pt x="15344" y="62729"/>
                    </a:cubicBezTo>
                    <a:cubicBezTo>
                      <a:pt x="5252" y="61778"/>
                      <a:pt x="-937" y="67768"/>
                      <a:pt x="2967" y="72237"/>
                    </a:cubicBezTo>
                    <a:cubicBezTo>
                      <a:pt x="6870" y="76706"/>
                      <a:pt x="2300" y="80794"/>
                      <a:pt x="5252" y="84693"/>
                    </a:cubicBezTo>
                    <a:cubicBezTo>
                      <a:pt x="8203" y="88591"/>
                      <a:pt x="21913" y="87925"/>
                      <a:pt x="31910" y="93250"/>
                    </a:cubicBezTo>
                    <a:cubicBezTo>
                      <a:pt x="41907" y="98574"/>
                      <a:pt x="44382" y="94106"/>
                      <a:pt x="49428" y="98004"/>
                    </a:cubicBezTo>
                    <a:cubicBezTo>
                      <a:pt x="54474" y="101902"/>
                      <a:pt x="55712" y="99430"/>
                      <a:pt x="55998" y="106846"/>
                    </a:cubicBezTo>
                    <a:cubicBezTo>
                      <a:pt x="56880" y="115406"/>
                      <a:pt x="63254" y="122388"/>
                      <a:pt x="71707" y="124056"/>
                    </a:cubicBezTo>
                    <a:cubicBezTo>
                      <a:pt x="81228" y="126718"/>
                      <a:pt x="73992" y="133564"/>
                      <a:pt x="77039" y="139744"/>
                    </a:cubicBezTo>
                    <a:cubicBezTo>
                      <a:pt x="80085" y="145924"/>
                      <a:pt x="72564" y="155623"/>
                      <a:pt x="73992" y="163704"/>
                    </a:cubicBezTo>
                    <a:cubicBezTo>
                      <a:pt x="75420" y="171786"/>
                      <a:pt x="69327" y="197363"/>
                      <a:pt x="64471" y="199740"/>
                    </a:cubicBezTo>
                    <a:cubicBezTo>
                      <a:pt x="64061" y="199804"/>
                      <a:pt x="63644" y="199804"/>
                      <a:pt x="63234" y="199740"/>
                    </a:cubicBezTo>
                    <a:cubicBezTo>
                      <a:pt x="67708" y="201927"/>
                      <a:pt x="72754" y="203828"/>
                      <a:pt x="74659" y="205349"/>
                    </a:cubicBezTo>
                    <a:cubicBezTo>
                      <a:pt x="79038" y="208202"/>
                      <a:pt x="88368" y="211149"/>
                      <a:pt x="94176" y="214857"/>
                    </a:cubicBezTo>
                    <a:cubicBezTo>
                      <a:pt x="99984" y="218566"/>
                      <a:pt x="109981" y="217805"/>
                      <a:pt x="109981" y="213431"/>
                    </a:cubicBezTo>
                    <a:cubicBezTo>
                      <a:pt x="109981" y="209058"/>
                      <a:pt x="115788" y="212005"/>
                      <a:pt x="119502" y="215618"/>
                    </a:cubicBezTo>
                    <a:cubicBezTo>
                      <a:pt x="123215" y="219231"/>
                      <a:pt x="136734" y="219992"/>
                      <a:pt x="143304" y="221418"/>
                    </a:cubicBezTo>
                    <a:cubicBezTo>
                      <a:pt x="150136" y="222109"/>
                      <a:pt x="157009" y="222299"/>
                      <a:pt x="163869" y="221988"/>
                    </a:cubicBezTo>
                    <a:cubicBezTo>
                      <a:pt x="163570" y="220252"/>
                      <a:pt x="163157" y="218536"/>
                      <a:pt x="162631" y="216854"/>
                    </a:cubicBezTo>
                    <a:cubicBezTo>
                      <a:pt x="159108" y="205254"/>
                      <a:pt x="169486" y="198504"/>
                      <a:pt x="179197" y="196982"/>
                    </a:cubicBezTo>
                    <a:cubicBezTo>
                      <a:pt x="191897" y="196805"/>
                      <a:pt x="204469" y="199538"/>
                      <a:pt x="215947" y="204969"/>
                    </a:cubicBezTo>
                    <a:cubicBezTo>
                      <a:pt x="221565" y="208582"/>
                      <a:pt x="229277" y="207631"/>
                      <a:pt x="239083" y="197268"/>
                    </a:cubicBezTo>
                    <a:cubicBezTo>
                      <a:pt x="242406" y="193401"/>
                      <a:pt x="246767" y="190564"/>
                      <a:pt x="251651" y="189091"/>
                    </a:cubicBezTo>
                    <a:cubicBezTo>
                      <a:pt x="252096" y="186758"/>
                      <a:pt x="252832" y="184491"/>
                      <a:pt x="253841" y="182340"/>
                    </a:cubicBezTo>
                    <a:cubicBezTo>
                      <a:pt x="255173" y="178822"/>
                      <a:pt x="248985" y="179678"/>
                      <a:pt x="244319" y="179202"/>
                    </a:cubicBezTo>
                    <a:cubicBezTo>
                      <a:pt x="241017" y="178947"/>
                      <a:pt x="238546" y="176067"/>
                      <a:pt x="238801" y="172769"/>
                    </a:cubicBezTo>
                    <a:cubicBezTo>
                      <a:pt x="238887" y="171658"/>
                      <a:pt x="239282" y="170593"/>
                      <a:pt x="239940" y="169694"/>
                    </a:cubicBezTo>
                    <a:cubicBezTo>
                      <a:pt x="242987" y="164750"/>
                      <a:pt x="237274" y="164370"/>
                      <a:pt x="234132" y="159426"/>
                    </a:cubicBezTo>
                    <a:cubicBezTo>
                      <a:pt x="230990" y="154482"/>
                      <a:pt x="235465" y="155908"/>
                      <a:pt x="238131" y="154577"/>
                    </a:cubicBezTo>
                    <a:cubicBezTo>
                      <a:pt x="240797" y="153246"/>
                      <a:pt x="244319" y="147921"/>
                      <a:pt x="242130" y="146590"/>
                    </a:cubicBezTo>
                    <a:cubicBezTo>
                      <a:pt x="239940" y="145259"/>
                      <a:pt x="238131" y="142121"/>
                      <a:pt x="239940" y="137082"/>
                    </a:cubicBezTo>
                    <a:cubicBezTo>
                      <a:pt x="241749" y="132043"/>
                      <a:pt x="236322" y="131377"/>
                      <a:pt x="236322" y="127574"/>
                    </a:cubicBezTo>
                    <a:cubicBezTo>
                      <a:pt x="236322" y="123771"/>
                      <a:pt x="231466" y="121774"/>
                      <a:pt x="227468" y="126623"/>
                    </a:cubicBezTo>
                    <a:cubicBezTo>
                      <a:pt x="223469" y="131472"/>
                      <a:pt x="222136" y="127954"/>
                      <a:pt x="224802" y="119967"/>
                    </a:cubicBezTo>
                    <a:cubicBezTo>
                      <a:pt x="227468" y="111981"/>
                      <a:pt x="236798" y="108463"/>
                      <a:pt x="237655" y="103994"/>
                    </a:cubicBezTo>
                    <a:cubicBezTo>
                      <a:pt x="239055" y="99357"/>
                      <a:pt x="243113" y="96018"/>
                      <a:pt x="247937" y="95532"/>
                    </a:cubicBezTo>
                    <a:cubicBezTo>
                      <a:pt x="251936" y="95532"/>
                      <a:pt x="250984" y="86024"/>
                      <a:pt x="252317" y="80509"/>
                    </a:cubicBezTo>
                    <a:cubicBezTo>
                      <a:pt x="252938" y="74251"/>
                      <a:pt x="255774" y="68418"/>
                      <a:pt x="260314" y="64060"/>
                    </a:cubicBezTo>
                    <a:cubicBezTo>
                      <a:pt x="266313" y="59211"/>
                      <a:pt x="258982" y="56929"/>
                      <a:pt x="256506" y="57405"/>
                    </a:cubicBezTo>
                    <a:close/>
                    <a:moveTo>
                      <a:pt x="288211" y="208012"/>
                    </a:moveTo>
                    <a:cubicBezTo>
                      <a:pt x="284974" y="208012"/>
                      <a:pt x="284117" y="213621"/>
                      <a:pt x="275833" y="218661"/>
                    </a:cubicBezTo>
                    <a:cubicBezTo>
                      <a:pt x="267550" y="223700"/>
                      <a:pt x="275833" y="246424"/>
                      <a:pt x="284117" y="245283"/>
                    </a:cubicBezTo>
                    <a:cubicBezTo>
                      <a:pt x="292400" y="244142"/>
                      <a:pt x="291543" y="208297"/>
                      <a:pt x="288211" y="208012"/>
                    </a:cubicBezTo>
                    <a:close/>
                  </a:path>
                </a:pathLst>
              </a:custGeom>
              <a:solidFill>
                <a:srgbClr val="BED4D2"/>
              </a:solidFill>
              <a:ln w="9525" cap="flat" cmpd="sng">
                <a:solidFill>
                  <a:srgbClr val="FFFFFF">
                    <a:alpha val="69411"/>
                  </a:srgbClr>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300"/>
                  <a:buFont typeface="Calibri"/>
                  <a:buNone/>
                </a:pPr>
                <a:endParaRPr sz="1300" b="1" i="0" u="none" strike="noStrike" cap="none">
                  <a:solidFill>
                    <a:srgbClr val="181717"/>
                  </a:solidFill>
                  <a:latin typeface="Calibri"/>
                  <a:ea typeface="Calibri"/>
                  <a:cs typeface="Calibri"/>
                  <a:sym typeface="Calibri"/>
                </a:endParaRPr>
              </a:p>
            </p:txBody>
          </p:sp>
          <p:sp>
            <p:nvSpPr>
              <p:cNvPr id="428" name="Google Shape;428;p2"/>
              <p:cNvSpPr/>
              <p:nvPr/>
            </p:nvSpPr>
            <p:spPr>
              <a:xfrm>
                <a:off x="11531494" y="5361357"/>
                <a:ext cx="606140" cy="425967"/>
              </a:xfrm>
              <a:custGeom>
                <a:avLst/>
                <a:gdLst/>
                <a:ahLst/>
                <a:cxnLst/>
                <a:rect l="l" t="t" r="r" b="b"/>
                <a:pathLst>
                  <a:path w="257062" h="180652" extrusionOk="0">
                    <a:moveTo>
                      <a:pt x="254023" y="34681"/>
                    </a:moveTo>
                    <a:cubicBezTo>
                      <a:pt x="247163" y="34991"/>
                      <a:pt x="240290" y="34801"/>
                      <a:pt x="233458" y="34110"/>
                    </a:cubicBezTo>
                    <a:cubicBezTo>
                      <a:pt x="226889" y="32684"/>
                      <a:pt x="213179" y="31923"/>
                      <a:pt x="209656" y="28310"/>
                    </a:cubicBezTo>
                    <a:cubicBezTo>
                      <a:pt x="206133" y="24697"/>
                      <a:pt x="200135" y="21845"/>
                      <a:pt x="200135" y="26123"/>
                    </a:cubicBezTo>
                    <a:cubicBezTo>
                      <a:pt x="200135" y="30402"/>
                      <a:pt x="190043" y="31163"/>
                      <a:pt x="184331" y="27550"/>
                    </a:cubicBezTo>
                    <a:cubicBezTo>
                      <a:pt x="178618" y="23936"/>
                      <a:pt x="169192" y="21084"/>
                      <a:pt x="164813" y="18042"/>
                    </a:cubicBezTo>
                    <a:cubicBezTo>
                      <a:pt x="162528" y="16520"/>
                      <a:pt x="157863" y="14619"/>
                      <a:pt x="153388" y="12432"/>
                    </a:cubicBezTo>
                    <a:cubicBezTo>
                      <a:pt x="147390" y="13573"/>
                      <a:pt x="130157" y="7202"/>
                      <a:pt x="118732" y="8629"/>
                    </a:cubicBezTo>
                    <a:cubicBezTo>
                      <a:pt x="107307" y="10055"/>
                      <a:pt x="67796" y="6822"/>
                      <a:pt x="52658" y="8058"/>
                    </a:cubicBezTo>
                    <a:cubicBezTo>
                      <a:pt x="37520" y="9294"/>
                      <a:pt x="36663" y="1783"/>
                      <a:pt x="28379" y="1783"/>
                    </a:cubicBezTo>
                    <a:cubicBezTo>
                      <a:pt x="20096" y="1783"/>
                      <a:pt x="23619" y="11861"/>
                      <a:pt x="11813" y="12146"/>
                    </a:cubicBezTo>
                    <a:cubicBezTo>
                      <a:pt x="8" y="12432"/>
                      <a:pt x="-1230" y="19848"/>
                      <a:pt x="7339" y="26694"/>
                    </a:cubicBezTo>
                    <a:cubicBezTo>
                      <a:pt x="12289" y="30592"/>
                      <a:pt x="11623" y="38769"/>
                      <a:pt x="10957" y="46185"/>
                    </a:cubicBezTo>
                    <a:cubicBezTo>
                      <a:pt x="12946" y="46153"/>
                      <a:pt x="14850" y="45372"/>
                      <a:pt x="16288" y="43998"/>
                    </a:cubicBezTo>
                    <a:cubicBezTo>
                      <a:pt x="19906" y="39625"/>
                      <a:pt x="23524" y="40385"/>
                      <a:pt x="23524" y="44664"/>
                    </a:cubicBezTo>
                    <a:cubicBezTo>
                      <a:pt x="23524" y="48943"/>
                      <a:pt x="31426" y="47611"/>
                      <a:pt x="35806" y="47611"/>
                    </a:cubicBezTo>
                    <a:cubicBezTo>
                      <a:pt x="40186" y="47611"/>
                      <a:pt x="38662" y="51224"/>
                      <a:pt x="43708" y="47611"/>
                    </a:cubicBezTo>
                    <a:cubicBezTo>
                      <a:pt x="48754" y="43998"/>
                      <a:pt x="55990" y="45425"/>
                      <a:pt x="55990" y="49703"/>
                    </a:cubicBezTo>
                    <a:cubicBezTo>
                      <a:pt x="55990" y="53982"/>
                      <a:pt x="66748" y="51890"/>
                      <a:pt x="61036" y="57690"/>
                    </a:cubicBezTo>
                    <a:cubicBezTo>
                      <a:pt x="55324" y="63490"/>
                      <a:pt x="47992" y="64821"/>
                      <a:pt x="47992" y="69195"/>
                    </a:cubicBezTo>
                    <a:cubicBezTo>
                      <a:pt x="47992" y="73568"/>
                      <a:pt x="54467" y="82791"/>
                      <a:pt x="49421" y="88211"/>
                    </a:cubicBezTo>
                    <a:cubicBezTo>
                      <a:pt x="44375" y="93630"/>
                      <a:pt x="50944" y="101807"/>
                      <a:pt x="45898" y="101807"/>
                    </a:cubicBezTo>
                    <a:cubicBezTo>
                      <a:pt x="40852" y="101807"/>
                      <a:pt x="35044" y="103994"/>
                      <a:pt x="40852" y="109794"/>
                    </a:cubicBezTo>
                    <a:cubicBezTo>
                      <a:pt x="46660" y="115594"/>
                      <a:pt x="50944" y="120538"/>
                      <a:pt x="46564" y="120538"/>
                    </a:cubicBezTo>
                    <a:cubicBezTo>
                      <a:pt x="42185" y="120538"/>
                      <a:pt x="39329" y="129190"/>
                      <a:pt x="41518" y="131377"/>
                    </a:cubicBezTo>
                    <a:cubicBezTo>
                      <a:pt x="43708" y="133564"/>
                      <a:pt x="53800" y="140029"/>
                      <a:pt x="45898" y="141456"/>
                    </a:cubicBezTo>
                    <a:cubicBezTo>
                      <a:pt x="37996" y="142882"/>
                      <a:pt x="37900" y="149347"/>
                      <a:pt x="37900" y="153721"/>
                    </a:cubicBezTo>
                    <a:cubicBezTo>
                      <a:pt x="38349" y="156082"/>
                      <a:pt x="39361" y="158300"/>
                      <a:pt x="40852" y="160186"/>
                    </a:cubicBezTo>
                    <a:cubicBezTo>
                      <a:pt x="44405" y="159314"/>
                      <a:pt x="48146" y="159615"/>
                      <a:pt x="51515" y="161042"/>
                    </a:cubicBezTo>
                    <a:cubicBezTo>
                      <a:pt x="59798" y="164845"/>
                      <a:pt x="64559" y="185478"/>
                      <a:pt x="75793" y="184052"/>
                    </a:cubicBezTo>
                    <a:cubicBezTo>
                      <a:pt x="80554" y="183481"/>
                      <a:pt x="78173" y="179963"/>
                      <a:pt x="80554" y="177586"/>
                    </a:cubicBezTo>
                    <a:cubicBezTo>
                      <a:pt x="82934" y="175209"/>
                      <a:pt x="87313" y="177016"/>
                      <a:pt x="92074" y="177016"/>
                    </a:cubicBezTo>
                    <a:cubicBezTo>
                      <a:pt x="96834" y="177016"/>
                      <a:pt x="99214" y="170170"/>
                      <a:pt x="110449" y="169885"/>
                    </a:cubicBezTo>
                    <a:cubicBezTo>
                      <a:pt x="121684" y="169599"/>
                      <a:pt x="128824" y="168649"/>
                      <a:pt x="135965" y="168934"/>
                    </a:cubicBezTo>
                    <a:cubicBezTo>
                      <a:pt x="143106" y="169219"/>
                      <a:pt x="148723" y="166937"/>
                      <a:pt x="150436" y="161898"/>
                    </a:cubicBezTo>
                    <a:cubicBezTo>
                      <a:pt x="153401" y="155808"/>
                      <a:pt x="159384" y="151752"/>
                      <a:pt x="166146" y="151249"/>
                    </a:cubicBezTo>
                    <a:cubicBezTo>
                      <a:pt x="174143" y="150013"/>
                      <a:pt x="173001" y="141741"/>
                      <a:pt x="173572" y="136987"/>
                    </a:cubicBezTo>
                    <a:cubicBezTo>
                      <a:pt x="174143" y="132233"/>
                      <a:pt x="187473" y="125197"/>
                      <a:pt x="188424" y="121584"/>
                    </a:cubicBezTo>
                    <a:cubicBezTo>
                      <a:pt x="189377" y="117971"/>
                      <a:pt x="180713" y="104469"/>
                      <a:pt x="188424" y="92299"/>
                    </a:cubicBezTo>
                    <a:cubicBezTo>
                      <a:pt x="196137" y="80129"/>
                      <a:pt x="204991" y="79653"/>
                      <a:pt x="204991" y="73283"/>
                    </a:cubicBezTo>
                    <a:cubicBezTo>
                      <a:pt x="204991" y="66913"/>
                      <a:pt x="213274" y="64726"/>
                      <a:pt x="223366" y="63775"/>
                    </a:cubicBezTo>
                    <a:cubicBezTo>
                      <a:pt x="233458" y="62824"/>
                      <a:pt x="236695" y="55788"/>
                      <a:pt x="245264" y="52270"/>
                    </a:cubicBezTo>
                    <a:cubicBezTo>
                      <a:pt x="252340" y="50243"/>
                      <a:pt x="256430" y="42871"/>
                      <a:pt x="254401" y="35805"/>
                    </a:cubicBezTo>
                    <a:cubicBezTo>
                      <a:pt x="254291" y="35425"/>
                      <a:pt x="254165" y="35050"/>
                      <a:pt x="254023" y="34681"/>
                    </a:cubicBezTo>
                    <a:close/>
                    <a:moveTo>
                      <a:pt x="255737" y="99335"/>
                    </a:moveTo>
                    <a:cubicBezTo>
                      <a:pt x="254213" y="89257"/>
                      <a:pt x="233934" y="102378"/>
                      <a:pt x="238218" y="105230"/>
                    </a:cubicBezTo>
                    <a:cubicBezTo>
                      <a:pt x="247263" y="111220"/>
                      <a:pt x="257355" y="109414"/>
                      <a:pt x="255832" y="99335"/>
                    </a:cubicBezTo>
                    <a:close/>
                  </a:path>
                </a:pathLst>
              </a:custGeom>
              <a:solidFill>
                <a:srgbClr val="413408">
                  <a:alpha val="20000"/>
                </a:srgbClr>
              </a:solidFill>
              <a:ln w="9525" cap="flat" cmpd="sng">
                <a:solidFill>
                  <a:srgbClr val="FFFFFF">
                    <a:alpha val="69411"/>
                  </a:srgbClr>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300"/>
                  <a:buFont typeface="Calibri"/>
                  <a:buNone/>
                </a:pPr>
                <a:endParaRPr sz="1300" b="1" i="0" u="none" strike="noStrike" cap="none">
                  <a:solidFill>
                    <a:srgbClr val="181717"/>
                  </a:solidFill>
                  <a:latin typeface="Calibri"/>
                  <a:ea typeface="Calibri"/>
                  <a:cs typeface="Calibri"/>
                  <a:sym typeface="Calibri"/>
                </a:endParaRPr>
              </a:p>
            </p:txBody>
          </p:sp>
          <p:sp>
            <p:nvSpPr>
              <p:cNvPr id="429" name="Google Shape;429;p2"/>
              <p:cNvSpPr/>
              <p:nvPr/>
            </p:nvSpPr>
            <p:spPr>
              <a:xfrm>
                <a:off x="12582175" y="5176622"/>
                <a:ext cx="157147" cy="89677"/>
              </a:xfrm>
              <a:custGeom>
                <a:avLst/>
                <a:gdLst/>
                <a:ahLst/>
                <a:cxnLst/>
                <a:rect l="l" t="t" r="r" b="b"/>
                <a:pathLst>
                  <a:path w="66645" h="38032" extrusionOk="0">
                    <a:moveTo>
                      <a:pt x="1895" y="34015"/>
                    </a:moveTo>
                    <a:cubicBezTo>
                      <a:pt x="5871" y="32147"/>
                      <a:pt x="10336" y="31581"/>
                      <a:pt x="14653" y="32398"/>
                    </a:cubicBezTo>
                    <a:cubicBezTo>
                      <a:pt x="16830" y="33608"/>
                      <a:pt x="18178" y="35901"/>
                      <a:pt x="18175" y="38389"/>
                    </a:cubicBezTo>
                    <a:cubicBezTo>
                      <a:pt x="22933" y="37808"/>
                      <a:pt x="27642" y="36887"/>
                      <a:pt x="32266" y="35631"/>
                    </a:cubicBezTo>
                    <a:cubicBezTo>
                      <a:pt x="35884" y="34300"/>
                      <a:pt x="43882" y="38769"/>
                      <a:pt x="44739" y="36107"/>
                    </a:cubicBezTo>
                    <a:cubicBezTo>
                      <a:pt x="45595" y="33444"/>
                      <a:pt x="48261" y="27264"/>
                      <a:pt x="51879" y="27264"/>
                    </a:cubicBezTo>
                    <a:cubicBezTo>
                      <a:pt x="55497" y="27264"/>
                      <a:pt x="53212" y="17756"/>
                      <a:pt x="56735" y="17756"/>
                    </a:cubicBezTo>
                    <a:cubicBezTo>
                      <a:pt x="61322" y="15625"/>
                      <a:pt x="65533" y="12768"/>
                      <a:pt x="69207" y="9294"/>
                    </a:cubicBezTo>
                    <a:cubicBezTo>
                      <a:pt x="67926" y="6588"/>
                      <a:pt x="66293" y="4062"/>
                      <a:pt x="64351" y="1783"/>
                    </a:cubicBezTo>
                    <a:cubicBezTo>
                      <a:pt x="62923" y="1783"/>
                      <a:pt x="58544" y="6156"/>
                      <a:pt x="50546" y="6156"/>
                    </a:cubicBezTo>
                    <a:cubicBezTo>
                      <a:pt x="42549" y="6156"/>
                      <a:pt x="36741" y="12432"/>
                      <a:pt x="33218" y="12432"/>
                    </a:cubicBezTo>
                    <a:cubicBezTo>
                      <a:pt x="29695" y="12432"/>
                      <a:pt x="18556" y="8914"/>
                      <a:pt x="10939" y="8438"/>
                    </a:cubicBezTo>
                    <a:lnTo>
                      <a:pt x="2942" y="7773"/>
                    </a:lnTo>
                    <a:cubicBezTo>
                      <a:pt x="1934" y="16481"/>
                      <a:pt x="1584" y="25254"/>
                      <a:pt x="1895" y="34015"/>
                    </a:cubicBezTo>
                    <a:close/>
                  </a:path>
                </a:pathLst>
              </a:custGeom>
              <a:solidFill>
                <a:srgbClr val="413408">
                  <a:alpha val="20000"/>
                </a:srgbClr>
              </a:solidFill>
              <a:ln w="9525" cap="flat" cmpd="sng">
                <a:solidFill>
                  <a:srgbClr val="FFFFFF">
                    <a:alpha val="69411"/>
                  </a:srgbClr>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300"/>
                  <a:buFont typeface="Calibri"/>
                  <a:buNone/>
                </a:pPr>
                <a:endParaRPr sz="1300" b="1" i="0" u="none" strike="noStrike" cap="none">
                  <a:solidFill>
                    <a:srgbClr val="181717"/>
                  </a:solidFill>
                  <a:latin typeface="Calibri"/>
                  <a:ea typeface="Calibri"/>
                  <a:cs typeface="Calibri"/>
                  <a:sym typeface="Calibri"/>
                </a:endParaRPr>
              </a:p>
            </p:txBody>
          </p:sp>
          <p:sp>
            <p:nvSpPr>
              <p:cNvPr id="430" name="Google Shape;430;p2"/>
              <p:cNvSpPr/>
              <p:nvPr/>
            </p:nvSpPr>
            <p:spPr>
              <a:xfrm>
                <a:off x="12907726" y="5474576"/>
                <a:ext cx="291845" cy="381129"/>
              </a:xfrm>
              <a:custGeom>
                <a:avLst/>
                <a:gdLst/>
                <a:ahLst/>
                <a:cxnLst/>
                <a:rect l="l" t="t" r="r" b="b"/>
                <a:pathLst>
                  <a:path w="123770" h="161636" extrusionOk="0">
                    <a:moveTo>
                      <a:pt x="127365" y="1783"/>
                    </a:moveTo>
                    <a:cubicBezTo>
                      <a:pt x="122890" y="1783"/>
                      <a:pt x="116701" y="3875"/>
                      <a:pt x="117844" y="6347"/>
                    </a:cubicBezTo>
                    <a:cubicBezTo>
                      <a:pt x="118986" y="8819"/>
                      <a:pt x="114797" y="11101"/>
                      <a:pt x="110132" y="11101"/>
                    </a:cubicBezTo>
                    <a:cubicBezTo>
                      <a:pt x="102882" y="10733"/>
                      <a:pt x="95696" y="9553"/>
                      <a:pt x="88710" y="7583"/>
                    </a:cubicBezTo>
                    <a:cubicBezTo>
                      <a:pt x="79803" y="6352"/>
                      <a:pt x="70769" y="6352"/>
                      <a:pt x="61861" y="7583"/>
                    </a:cubicBezTo>
                    <a:cubicBezTo>
                      <a:pt x="61963" y="7891"/>
                      <a:pt x="61963" y="8225"/>
                      <a:pt x="61861" y="8534"/>
                    </a:cubicBezTo>
                    <a:cubicBezTo>
                      <a:pt x="56513" y="13222"/>
                      <a:pt x="49881" y="16203"/>
                      <a:pt x="42820" y="17091"/>
                    </a:cubicBezTo>
                    <a:cubicBezTo>
                      <a:pt x="40154" y="15760"/>
                      <a:pt x="38821" y="21559"/>
                      <a:pt x="33299" y="22891"/>
                    </a:cubicBezTo>
                    <a:cubicBezTo>
                      <a:pt x="27777" y="24222"/>
                      <a:pt x="19970" y="22891"/>
                      <a:pt x="19494" y="24602"/>
                    </a:cubicBezTo>
                    <a:cubicBezTo>
                      <a:pt x="17966" y="28910"/>
                      <a:pt x="15568" y="32858"/>
                      <a:pt x="12449" y="36202"/>
                    </a:cubicBezTo>
                    <a:cubicBezTo>
                      <a:pt x="9307" y="39244"/>
                      <a:pt x="11972" y="42857"/>
                      <a:pt x="7498" y="43713"/>
                    </a:cubicBezTo>
                    <a:cubicBezTo>
                      <a:pt x="4641" y="44284"/>
                      <a:pt x="3404" y="49703"/>
                      <a:pt x="1785" y="54552"/>
                    </a:cubicBezTo>
                    <a:lnTo>
                      <a:pt x="2642" y="54552"/>
                    </a:lnTo>
                    <a:cubicBezTo>
                      <a:pt x="9639" y="57275"/>
                      <a:pt x="13987" y="64293"/>
                      <a:pt x="13305" y="71762"/>
                    </a:cubicBezTo>
                    <a:cubicBezTo>
                      <a:pt x="12448" y="79178"/>
                      <a:pt x="22826" y="81840"/>
                      <a:pt x="27491" y="76516"/>
                    </a:cubicBezTo>
                    <a:cubicBezTo>
                      <a:pt x="32157" y="71191"/>
                      <a:pt x="45581" y="79463"/>
                      <a:pt x="45581" y="82981"/>
                    </a:cubicBezTo>
                    <a:cubicBezTo>
                      <a:pt x="45581" y="86499"/>
                      <a:pt x="31966" y="79178"/>
                      <a:pt x="24254" y="84788"/>
                    </a:cubicBezTo>
                    <a:cubicBezTo>
                      <a:pt x="16542" y="90397"/>
                      <a:pt x="30157" y="95722"/>
                      <a:pt x="28443" y="101617"/>
                    </a:cubicBezTo>
                    <a:cubicBezTo>
                      <a:pt x="27062" y="107766"/>
                      <a:pt x="30933" y="113868"/>
                      <a:pt x="37090" y="115248"/>
                    </a:cubicBezTo>
                    <a:cubicBezTo>
                      <a:pt x="37659" y="115375"/>
                      <a:pt x="38238" y="115459"/>
                      <a:pt x="38821" y="115499"/>
                    </a:cubicBezTo>
                    <a:cubicBezTo>
                      <a:pt x="45581" y="115499"/>
                      <a:pt x="53293" y="126528"/>
                      <a:pt x="57863" y="124436"/>
                    </a:cubicBezTo>
                    <a:cubicBezTo>
                      <a:pt x="62433" y="122344"/>
                      <a:pt x="52817" y="106656"/>
                      <a:pt x="54245" y="104279"/>
                    </a:cubicBezTo>
                    <a:cubicBezTo>
                      <a:pt x="55673" y="101902"/>
                      <a:pt x="63766" y="108463"/>
                      <a:pt x="68241" y="103709"/>
                    </a:cubicBezTo>
                    <a:cubicBezTo>
                      <a:pt x="72715" y="98955"/>
                      <a:pt x="65289" y="95437"/>
                      <a:pt x="58720" y="95722"/>
                    </a:cubicBezTo>
                    <a:cubicBezTo>
                      <a:pt x="52150" y="96007"/>
                      <a:pt x="58720" y="87450"/>
                      <a:pt x="65860" y="91824"/>
                    </a:cubicBezTo>
                    <a:cubicBezTo>
                      <a:pt x="73001" y="96197"/>
                      <a:pt x="76809" y="90683"/>
                      <a:pt x="80332" y="90112"/>
                    </a:cubicBezTo>
                    <a:cubicBezTo>
                      <a:pt x="83855" y="89542"/>
                      <a:pt x="84807" y="76801"/>
                      <a:pt x="73858" y="73854"/>
                    </a:cubicBezTo>
                    <a:cubicBezTo>
                      <a:pt x="62909" y="70906"/>
                      <a:pt x="64337" y="81840"/>
                      <a:pt x="57292" y="74424"/>
                    </a:cubicBezTo>
                    <a:cubicBezTo>
                      <a:pt x="50246" y="67008"/>
                      <a:pt x="63766" y="69955"/>
                      <a:pt x="63766" y="63775"/>
                    </a:cubicBezTo>
                    <a:cubicBezTo>
                      <a:pt x="63766" y="57595"/>
                      <a:pt x="52817" y="48657"/>
                      <a:pt x="47485" y="41241"/>
                    </a:cubicBezTo>
                    <a:cubicBezTo>
                      <a:pt x="42153" y="33825"/>
                      <a:pt x="54911" y="30307"/>
                      <a:pt x="57863" y="35631"/>
                    </a:cubicBezTo>
                    <a:cubicBezTo>
                      <a:pt x="60814" y="40956"/>
                      <a:pt x="68812" y="40100"/>
                      <a:pt x="73858" y="38008"/>
                    </a:cubicBezTo>
                    <a:cubicBezTo>
                      <a:pt x="78904" y="35917"/>
                      <a:pt x="68526" y="26504"/>
                      <a:pt x="77666" y="22891"/>
                    </a:cubicBezTo>
                    <a:cubicBezTo>
                      <a:pt x="86806" y="19277"/>
                      <a:pt x="87187" y="25553"/>
                      <a:pt x="89853" y="26789"/>
                    </a:cubicBezTo>
                    <a:cubicBezTo>
                      <a:pt x="92519" y="28025"/>
                      <a:pt x="95470" y="19373"/>
                      <a:pt x="104991" y="19373"/>
                    </a:cubicBezTo>
                    <a:cubicBezTo>
                      <a:pt x="110069" y="20043"/>
                      <a:pt x="114803" y="22307"/>
                      <a:pt x="118510" y="25838"/>
                    </a:cubicBezTo>
                    <a:cubicBezTo>
                      <a:pt x="121081" y="22986"/>
                      <a:pt x="123176" y="21369"/>
                      <a:pt x="123176" y="18897"/>
                    </a:cubicBezTo>
                    <a:cubicBezTo>
                      <a:pt x="123176" y="16425"/>
                      <a:pt x="128983" y="14523"/>
                      <a:pt x="128983" y="9389"/>
                    </a:cubicBezTo>
                    <a:cubicBezTo>
                      <a:pt x="128723" y="6802"/>
                      <a:pt x="128180" y="4252"/>
                      <a:pt x="127365" y="1783"/>
                    </a:cubicBezTo>
                    <a:close/>
                    <a:moveTo>
                      <a:pt x="110989" y="150773"/>
                    </a:moveTo>
                    <a:cubicBezTo>
                      <a:pt x="106229" y="148111"/>
                      <a:pt x="84902" y="152580"/>
                      <a:pt x="79285" y="147256"/>
                    </a:cubicBezTo>
                    <a:cubicBezTo>
                      <a:pt x="73667" y="141931"/>
                      <a:pt x="62147" y="151439"/>
                      <a:pt x="67098" y="152200"/>
                    </a:cubicBezTo>
                    <a:cubicBezTo>
                      <a:pt x="76586" y="155752"/>
                      <a:pt x="86411" y="158333"/>
                      <a:pt x="96422" y="159901"/>
                    </a:cubicBezTo>
                    <a:cubicBezTo>
                      <a:pt x="108038" y="159901"/>
                      <a:pt x="123747" y="154577"/>
                      <a:pt x="123461" y="151629"/>
                    </a:cubicBezTo>
                    <a:cubicBezTo>
                      <a:pt x="123176" y="148682"/>
                      <a:pt x="115749" y="153721"/>
                      <a:pt x="110989" y="150773"/>
                    </a:cubicBezTo>
                    <a:close/>
                  </a:path>
                </a:pathLst>
              </a:custGeom>
              <a:solidFill>
                <a:srgbClr val="BED4D2"/>
              </a:solidFill>
              <a:ln w="9525" cap="flat" cmpd="sng">
                <a:solidFill>
                  <a:srgbClr val="FFFFFF">
                    <a:alpha val="69411"/>
                  </a:srgbClr>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300"/>
                  <a:buFont typeface="Calibri"/>
                  <a:buNone/>
                </a:pPr>
                <a:endParaRPr sz="1300" b="1" i="0" u="none" strike="noStrike" cap="none">
                  <a:solidFill>
                    <a:srgbClr val="181717"/>
                  </a:solidFill>
                  <a:latin typeface="Calibri"/>
                  <a:ea typeface="Calibri"/>
                  <a:cs typeface="Calibri"/>
                  <a:sym typeface="Calibri"/>
                </a:endParaRPr>
              </a:p>
            </p:txBody>
          </p:sp>
          <p:sp>
            <p:nvSpPr>
              <p:cNvPr id="431" name="Google Shape;431;p2"/>
              <p:cNvSpPr/>
              <p:nvPr/>
            </p:nvSpPr>
            <p:spPr>
              <a:xfrm>
                <a:off x="11480107" y="4657450"/>
                <a:ext cx="202045" cy="224193"/>
              </a:xfrm>
              <a:custGeom>
                <a:avLst/>
                <a:gdLst/>
                <a:ahLst/>
                <a:cxnLst/>
                <a:rect l="l" t="t" r="r" b="b"/>
                <a:pathLst>
                  <a:path w="85687" h="95080" extrusionOk="0">
                    <a:moveTo>
                      <a:pt x="80544" y="31992"/>
                    </a:moveTo>
                    <a:cubicBezTo>
                      <a:pt x="78087" y="30274"/>
                      <a:pt x="75848" y="28262"/>
                      <a:pt x="73879" y="26002"/>
                    </a:cubicBezTo>
                    <a:cubicBezTo>
                      <a:pt x="66263" y="17065"/>
                      <a:pt x="63121" y="24196"/>
                      <a:pt x="62264" y="29615"/>
                    </a:cubicBezTo>
                    <a:cubicBezTo>
                      <a:pt x="61407" y="35035"/>
                      <a:pt x="54267" y="27809"/>
                      <a:pt x="49697" y="26953"/>
                    </a:cubicBezTo>
                    <a:cubicBezTo>
                      <a:pt x="45127" y="26097"/>
                      <a:pt x="51125" y="17445"/>
                      <a:pt x="54267" y="15258"/>
                    </a:cubicBezTo>
                    <a:cubicBezTo>
                      <a:pt x="57242" y="12126"/>
                      <a:pt x="59143" y="8131"/>
                      <a:pt x="59694" y="3849"/>
                    </a:cubicBezTo>
                    <a:cubicBezTo>
                      <a:pt x="58875" y="3993"/>
                      <a:pt x="58037" y="3993"/>
                      <a:pt x="57218" y="3849"/>
                    </a:cubicBezTo>
                    <a:cubicBezTo>
                      <a:pt x="48935" y="616"/>
                      <a:pt x="37320" y="616"/>
                      <a:pt x="37034" y="7937"/>
                    </a:cubicBezTo>
                    <a:cubicBezTo>
                      <a:pt x="36749" y="15258"/>
                      <a:pt x="46555" y="12691"/>
                      <a:pt x="46555" y="17445"/>
                    </a:cubicBezTo>
                    <a:cubicBezTo>
                      <a:pt x="46555" y="22199"/>
                      <a:pt x="37034" y="20963"/>
                      <a:pt x="30179" y="25717"/>
                    </a:cubicBezTo>
                    <a:cubicBezTo>
                      <a:pt x="23324" y="30471"/>
                      <a:pt x="15993" y="22484"/>
                      <a:pt x="8852" y="25717"/>
                    </a:cubicBezTo>
                    <a:cubicBezTo>
                      <a:pt x="1712" y="28950"/>
                      <a:pt x="16564" y="33419"/>
                      <a:pt x="11232" y="40835"/>
                    </a:cubicBezTo>
                    <a:cubicBezTo>
                      <a:pt x="5901" y="48251"/>
                      <a:pt x="11232" y="47966"/>
                      <a:pt x="20753" y="55002"/>
                    </a:cubicBezTo>
                    <a:cubicBezTo>
                      <a:pt x="30274" y="62038"/>
                      <a:pt x="15422" y="63939"/>
                      <a:pt x="15422" y="71926"/>
                    </a:cubicBezTo>
                    <a:cubicBezTo>
                      <a:pt x="15422" y="79913"/>
                      <a:pt x="4473" y="79628"/>
                      <a:pt x="2093" y="84952"/>
                    </a:cubicBezTo>
                    <a:cubicBezTo>
                      <a:pt x="-288" y="90277"/>
                      <a:pt x="11613" y="100926"/>
                      <a:pt x="21896" y="100926"/>
                    </a:cubicBezTo>
                    <a:cubicBezTo>
                      <a:pt x="34667" y="99952"/>
                      <a:pt x="46801" y="94958"/>
                      <a:pt x="56552" y="86663"/>
                    </a:cubicBezTo>
                    <a:cubicBezTo>
                      <a:pt x="66644" y="77155"/>
                      <a:pt x="71975" y="86663"/>
                      <a:pt x="81211" y="81719"/>
                    </a:cubicBezTo>
                    <a:cubicBezTo>
                      <a:pt x="90446" y="76775"/>
                      <a:pt x="84733" y="42356"/>
                      <a:pt x="81211" y="35225"/>
                    </a:cubicBezTo>
                    <a:cubicBezTo>
                      <a:pt x="80507" y="34305"/>
                      <a:pt x="80262" y="33115"/>
                      <a:pt x="80544" y="31992"/>
                    </a:cubicBezTo>
                    <a:close/>
                  </a:path>
                </a:pathLst>
              </a:custGeom>
              <a:solidFill>
                <a:srgbClr val="413408">
                  <a:alpha val="20000"/>
                </a:srgbClr>
              </a:solidFill>
              <a:ln w="9525" cap="flat" cmpd="sng">
                <a:solidFill>
                  <a:srgbClr val="FFFFFF">
                    <a:alpha val="69411"/>
                  </a:srgbClr>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300"/>
                  <a:buFont typeface="Calibri"/>
                  <a:buNone/>
                </a:pPr>
                <a:endParaRPr sz="1300" b="1" i="0" u="none" strike="noStrike" cap="none">
                  <a:solidFill>
                    <a:srgbClr val="181717"/>
                  </a:solidFill>
                  <a:latin typeface="Calibri"/>
                  <a:ea typeface="Calibri"/>
                  <a:cs typeface="Calibri"/>
                  <a:sym typeface="Calibri"/>
                </a:endParaRPr>
              </a:p>
            </p:txBody>
          </p:sp>
          <p:sp>
            <p:nvSpPr>
              <p:cNvPr id="432" name="Google Shape;432;p2"/>
              <p:cNvSpPr/>
              <p:nvPr/>
            </p:nvSpPr>
            <p:spPr>
              <a:xfrm>
                <a:off x="11589365" y="4270985"/>
                <a:ext cx="471442" cy="717423"/>
              </a:xfrm>
              <a:custGeom>
                <a:avLst/>
                <a:gdLst/>
                <a:ahLst/>
                <a:cxnLst/>
                <a:rect l="l" t="t" r="r" b="b"/>
                <a:pathLst>
                  <a:path w="199937" h="304256" extrusionOk="0">
                    <a:moveTo>
                      <a:pt x="38398" y="163849"/>
                    </a:moveTo>
                    <a:cubicBezTo>
                      <a:pt x="30877" y="156623"/>
                      <a:pt x="21261" y="167938"/>
                      <a:pt x="13358" y="167748"/>
                    </a:cubicBezTo>
                    <a:cubicBezTo>
                      <a:pt x="12807" y="172029"/>
                      <a:pt x="10906" y="176025"/>
                      <a:pt x="7931" y="179157"/>
                    </a:cubicBezTo>
                    <a:cubicBezTo>
                      <a:pt x="4789" y="181439"/>
                      <a:pt x="-1018" y="189901"/>
                      <a:pt x="3361" y="190852"/>
                    </a:cubicBezTo>
                    <a:cubicBezTo>
                      <a:pt x="7741" y="191803"/>
                      <a:pt x="15072" y="198839"/>
                      <a:pt x="15929" y="193514"/>
                    </a:cubicBezTo>
                    <a:cubicBezTo>
                      <a:pt x="16786" y="188190"/>
                      <a:pt x="19928" y="180964"/>
                      <a:pt x="27544" y="189901"/>
                    </a:cubicBezTo>
                    <a:cubicBezTo>
                      <a:pt x="29513" y="192161"/>
                      <a:pt x="31752" y="194173"/>
                      <a:pt x="34209" y="195891"/>
                    </a:cubicBezTo>
                    <a:cubicBezTo>
                      <a:pt x="35446" y="191898"/>
                      <a:pt x="44777" y="191137"/>
                      <a:pt x="49632" y="186383"/>
                    </a:cubicBezTo>
                    <a:cubicBezTo>
                      <a:pt x="54488" y="181629"/>
                      <a:pt x="46681" y="171836"/>
                      <a:pt x="38398" y="163849"/>
                    </a:cubicBezTo>
                    <a:close/>
                    <a:moveTo>
                      <a:pt x="200252" y="237156"/>
                    </a:moveTo>
                    <a:cubicBezTo>
                      <a:pt x="200918" y="228314"/>
                      <a:pt x="181210" y="222133"/>
                      <a:pt x="179211" y="226792"/>
                    </a:cubicBezTo>
                    <a:cubicBezTo>
                      <a:pt x="177212" y="231451"/>
                      <a:pt x="172737" y="230976"/>
                      <a:pt x="169690" y="225651"/>
                    </a:cubicBezTo>
                    <a:cubicBezTo>
                      <a:pt x="166643" y="220327"/>
                      <a:pt x="172642" y="215288"/>
                      <a:pt x="169690" y="214717"/>
                    </a:cubicBezTo>
                    <a:cubicBezTo>
                      <a:pt x="165610" y="212601"/>
                      <a:pt x="163070" y="208373"/>
                      <a:pt x="163121" y="203783"/>
                    </a:cubicBezTo>
                    <a:cubicBezTo>
                      <a:pt x="164073" y="200836"/>
                      <a:pt x="158075" y="181819"/>
                      <a:pt x="147983" y="179442"/>
                    </a:cubicBezTo>
                    <a:cubicBezTo>
                      <a:pt x="137891" y="177065"/>
                      <a:pt x="136463" y="162898"/>
                      <a:pt x="134749" y="155197"/>
                    </a:cubicBezTo>
                    <a:cubicBezTo>
                      <a:pt x="133035" y="147496"/>
                      <a:pt x="126370" y="151679"/>
                      <a:pt x="121324" y="145118"/>
                    </a:cubicBezTo>
                    <a:cubicBezTo>
                      <a:pt x="116278" y="138558"/>
                      <a:pt x="107709" y="141886"/>
                      <a:pt x="103330" y="142171"/>
                    </a:cubicBezTo>
                    <a:cubicBezTo>
                      <a:pt x="98950" y="142456"/>
                      <a:pt x="103330" y="133899"/>
                      <a:pt x="110375" y="129145"/>
                    </a:cubicBezTo>
                    <a:cubicBezTo>
                      <a:pt x="117421" y="124391"/>
                      <a:pt x="125799" y="99290"/>
                      <a:pt x="125799" y="94251"/>
                    </a:cubicBezTo>
                    <a:cubicBezTo>
                      <a:pt x="125799" y="89211"/>
                      <a:pt x="94666" y="89497"/>
                      <a:pt x="88763" y="92539"/>
                    </a:cubicBezTo>
                    <a:cubicBezTo>
                      <a:pt x="82860" y="95582"/>
                      <a:pt x="76957" y="88070"/>
                      <a:pt x="81908" y="85979"/>
                    </a:cubicBezTo>
                    <a:cubicBezTo>
                      <a:pt x="86859" y="83887"/>
                      <a:pt x="97617" y="73523"/>
                      <a:pt x="97046" y="69435"/>
                    </a:cubicBezTo>
                    <a:cubicBezTo>
                      <a:pt x="96475" y="65346"/>
                      <a:pt x="104472" y="61448"/>
                      <a:pt x="99998" y="57550"/>
                    </a:cubicBezTo>
                    <a:cubicBezTo>
                      <a:pt x="95523" y="53651"/>
                      <a:pt x="94952" y="62589"/>
                      <a:pt x="91143" y="65536"/>
                    </a:cubicBezTo>
                    <a:cubicBezTo>
                      <a:pt x="84156" y="68032"/>
                      <a:pt x="76518" y="68032"/>
                      <a:pt x="69531" y="65536"/>
                    </a:cubicBezTo>
                    <a:cubicBezTo>
                      <a:pt x="60010" y="63825"/>
                      <a:pt x="56773" y="76851"/>
                      <a:pt x="57059" y="82461"/>
                    </a:cubicBezTo>
                    <a:cubicBezTo>
                      <a:pt x="57345" y="88070"/>
                      <a:pt x="46395" y="91303"/>
                      <a:pt x="48204" y="96057"/>
                    </a:cubicBezTo>
                    <a:cubicBezTo>
                      <a:pt x="50013" y="100811"/>
                      <a:pt x="46110" y="104329"/>
                      <a:pt x="43158" y="101667"/>
                    </a:cubicBezTo>
                    <a:cubicBezTo>
                      <a:pt x="40207" y="99005"/>
                      <a:pt x="36970" y="92159"/>
                      <a:pt x="30972" y="97198"/>
                    </a:cubicBezTo>
                    <a:cubicBezTo>
                      <a:pt x="24974" y="102237"/>
                      <a:pt x="37827" y="108227"/>
                      <a:pt x="45539" y="109083"/>
                    </a:cubicBezTo>
                    <a:cubicBezTo>
                      <a:pt x="53250" y="109939"/>
                      <a:pt x="39636" y="115549"/>
                      <a:pt x="38112" y="123821"/>
                    </a:cubicBezTo>
                    <a:cubicBezTo>
                      <a:pt x="36589" y="132092"/>
                      <a:pt x="48204" y="128575"/>
                      <a:pt x="48776" y="134469"/>
                    </a:cubicBezTo>
                    <a:cubicBezTo>
                      <a:pt x="49347" y="140364"/>
                      <a:pt x="32209" y="141315"/>
                      <a:pt x="32209" y="146925"/>
                    </a:cubicBezTo>
                    <a:cubicBezTo>
                      <a:pt x="32209" y="152535"/>
                      <a:pt x="41730" y="144263"/>
                      <a:pt x="46395" y="141886"/>
                    </a:cubicBezTo>
                    <a:cubicBezTo>
                      <a:pt x="51061" y="139509"/>
                      <a:pt x="44015" y="155767"/>
                      <a:pt x="54679" y="154056"/>
                    </a:cubicBezTo>
                    <a:cubicBezTo>
                      <a:pt x="65342" y="152345"/>
                      <a:pt x="62391" y="137797"/>
                      <a:pt x="66294" y="138368"/>
                    </a:cubicBezTo>
                    <a:cubicBezTo>
                      <a:pt x="70197" y="138938"/>
                      <a:pt x="64485" y="146069"/>
                      <a:pt x="67722" y="152250"/>
                    </a:cubicBezTo>
                    <a:cubicBezTo>
                      <a:pt x="70959" y="158430"/>
                      <a:pt x="60010" y="167938"/>
                      <a:pt x="60582" y="172406"/>
                    </a:cubicBezTo>
                    <a:cubicBezTo>
                      <a:pt x="61153" y="176875"/>
                      <a:pt x="82575" y="176875"/>
                      <a:pt x="89144" y="169744"/>
                    </a:cubicBezTo>
                    <a:cubicBezTo>
                      <a:pt x="95713" y="162613"/>
                      <a:pt x="99236" y="170315"/>
                      <a:pt x="94476" y="175639"/>
                    </a:cubicBezTo>
                    <a:cubicBezTo>
                      <a:pt x="91434" y="178063"/>
                      <a:pt x="90936" y="182490"/>
                      <a:pt x="93362" y="185527"/>
                    </a:cubicBezTo>
                    <a:cubicBezTo>
                      <a:pt x="94468" y="186911"/>
                      <a:pt x="96055" y="187828"/>
                      <a:pt x="97808" y="188095"/>
                    </a:cubicBezTo>
                    <a:cubicBezTo>
                      <a:pt x="103711" y="190187"/>
                      <a:pt x="105805" y="190757"/>
                      <a:pt x="103140" y="195416"/>
                    </a:cubicBezTo>
                    <a:cubicBezTo>
                      <a:pt x="100474" y="200075"/>
                      <a:pt x="103140" y="209107"/>
                      <a:pt x="101331" y="213481"/>
                    </a:cubicBezTo>
                    <a:cubicBezTo>
                      <a:pt x="99522" y="217855"/>
                      <a:pt x="81432" y="217379"/>
                      <a:pt x="80861" y="214432"/>
                    </a:cubicBezTo>
                    <a:cubicBezTo>
                      <a:pt x="80289" y="211484"/>
                      <a:pt x="72578" y="213481"/>
                      <a:pt x="74672" y="217665"/>
                    </a:cubicBezTo>
                    <a:cubicBezTo>
                      <a:pt x="76767" y="221848"/>
                      <a:pt x="68103" y="226222"/>
                      <a:pt x="68769" y="230120"/>
                    </a:cubicBezTo>
                    <a:cubicBezTo>
                      <a:pt x="69436" y="234018"/>
                      <a:pt x="80289" y="233068"/>
                      <a:pt x="80575" y="237822"/>
                    </a:cubicBezTo>
                    <a:cubicBezTo>
                      <a:pt x="80861" y="242576"/>
                      <a:pt x="72578" y="248090"/>
                      <a:pt x="61533" y="251418"/>
                    </a:cubicBezTo>
                    <a:cubicBezTo>
                      <a:pt x="50490" y="254746"/>
                      <a:pt x="63914" y="263493"/>
                      <a:pt x="69246" y="259690"/>
                    </a:cubicBezTo>
                    <a:cubicBezTo>
                      <a:pt x="74577" y="255887"/>
                      <a:pt x="73339" y="262352"/>
                      <a:pt x="81051" y="262352"/>
                    </a:cubicBezTo>
                    <a:cubicBezTo>
                      <a:pt x="88763" y="262352"/>
                      <a:pt x="93524" y="268533"/>
                      <a:pt x="102092" y="265300"/>
                    </a:cubicBezTo>
                    <a:cubicBezTo>
                      <a:pt x="110661" y="262067"/>
                      <a:pt x="110375" y="265300"/>
                      <a:pt x="103901" y="270339"/>
                    </a:cubicBezTo>
                    <a:cubicBezTo>
                      <a:pt x="97427" y="275378"/>
                      <a:pt x="87621" y="270339"/>
                      <a:pt x="81623" y="273287"/>
                    </a:cubicBezTo>
                    <a:cubicBezTo>
                      <a:pt x="75624" y="276234"/>
                      <a:pt x="51632" y="299148"/>
                      <a:pt x="56202" y="304663"/>
                    </a:cubicBezTo>
                    <a:cubicBezTo>
                      <a:pt x="58868" y="307896"/>
                      <a:pt x="62391" y="299909"/>
                      <a:pt x="70959" y="296391"/>
                    </a:cubicBezTo>
                    <a:cubicBezTo>
                      <a:pt x="79528" y="292873"/>
                      <a:pt x="81051" y="298768"/>
                      <a:pt x="85812" y="299339"/>
                    </a:cubicBezTo>
                    <a:cubicBezTo>
                      <a:pt x="90572" y="299909"/>
                      <a:pt x="90858" y="289831"/>
                      <a:pt x="94666" y="290401"/>
                    </a:cubicBezTo>
                    <a:cubicBezTo>
                      <a:pt x="98474" y="290972"/>
                      <a:pt x="102092" y="287168"/>
                      <a:pt x="109233" y="288404"/>
                    </a:cubicBezTo>
                    <a:cubicBezTo>
                      <a:pt x="114876" y="289347"/>
                      <a:pt x="120644" y="287706"/>
                      <a:pt x="124942" y="283936"/>
                    </a:cubicBezTo>
                    <a:cubicBezTo>
                      <a:pt x="128465" y="280988"/>
                      <a:pt x="137986" y="289831"/>
                      <a:pt x="140937" y="287834"/>
                    </a:cubicBezTo>
                    <a:cubicBezTo>
                      <a:pt x="148078" y="284974"/>
                      <a:pt x="155714" y="283552"/>
                      <a:pt x="163406" y="283650"/>
                    </a:cubicBezTo>
                    <a:cubicBezTo>
                      <a:pt x="173496" y="282110"/>
                      <a:pt x="183064" y="278164"/>
                      <a:pt x="191302" y="272146"/>
                    </a:cubicBezTo>
                    <a:cubicBezTo>
                      <a:pt x="195682" y="267962"/>
                      <a:pt x="188636" y="267106"/>
                      <a:pt x="182734" y="267962"/>
                    </a:cubicBezTo>
                    <a:cubicBezTo>
                      <a:pt x="176831" y="268818"/>
                      <a:pt x="177973" y="262067"/>
                      <a:pt x="184162" y="256172"/>
                    </a:cubicBezTo>
                    <a:cubicBezTo>
                      <a:pt x="190350" y="250277"/>
                      <a:pt x="199871" y="246094"/>
                      <a:pt x="200918" y="237156"/>
                    </a:cubicBezTo>
                    <a:close/>
                    <a:moveTo>
                      <a:pt x="22213" y="88641"/>
                    </a:moveTo>
                    <a:cubicBezTo>
                      <a:pt x="30210" y="88641"/>
                      <a:pt x="39445" y="74759"/>
                      <a:pt x="35542" y="70861"/>
                    </a:cubicBezTo>
                    <a:cubicBezTo>
                      <a:pt x="31638" y="66963"/>
                      <a:pt x="16500" y="88831"/>
                      <a:pt x="22403" y="88641"/>
                    </a:cubicBezTo>
                    <a:close/>
                    <a:moveTo>
                      <a:pt x="137129" y="24176"/>
                    </a:moveTo>
                    <a:cubicBezTo>
                      <a:pt x="142080" y="19137"/>
                      <a:pt x="148078" y="-69"/>
                      <a:pt x="140366" y="1928"/>
                    </a:cubicBezTo>
                    <a:cubicBezTo>
                      <a:pt x="132654" y="3924"/>
                      <a:pt x="134844" y="26649"/>
                      <a:pt x="137129" y="24176"/>
                    </a:cubicBezTo>
                    <a:close/>
                  </a:path>
                </a:pathLst>
              </a:custGeom>
              <a:solidFill>
                <a:srgbClr val="413408">
                  <a:alpha val="20000"/>
                </a:srgbClr>
              </a:solidFill>
              <a:ln w="9525" cap="flat" cmpd="sng">
                <a:solidFill>
                  <a:srgbClr val="FFFFFF">
                    <a:alpha val="69411"/>
                  </a:srgbClr>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300"/>
                  <a:buFont typeface="Calibri"/>
                  <a:buNone/>
                </a:pPr>
                <a:endParaRPr sz="1300" b="1" i="0" u="none" strike="noStrike" cap="none">
                  <a:solidFill>
                    <a:srgbClr val="181717"/>
                  </a:solidFill>
                  <a:latin typeface="Calibri"/>
                  <a:ea typeface="Calibri"/>
                  <a:cs typeface="Calibri"/>
                  <a:sym typeface="Calibri"/>
                </a:endParaRPr>
              </a:p>
            </p:txBody>
          </p:sp>
          <p:sp>
            <p:nvSpPr>
              <p:cNvPr id="433" name="Google Shape;433;p2"/>
              <p:cNvSpPr/>
              <p:nvPr/>
            </p:nvSpPr>
            <p:spPr>
              <a:xfrm>
                <a:off x="11589365" y="4270985"/>
                <a:ext cx="471442" cy="717423"/>
              </a:xfrm>
              <a:custGeom>
                <a:avLst/>
                <a:gdLst/>
                <a:ahLst/>
                <a:cxnLst/>
                <a:rect l="l" t="t" r="r" b="b"/>
                <a:pathLst>
                  <a:path w="199937" h="304256" extrusionOk="0">
                    <a:moveTo>
                      <a:pt x="38398" y="163849"/>
                    </a:moveTo>
                    <a:cubicBezTo>
                      <a:pt x="30877" y="156623"/>
                      <a:pt x="21261" y="167938"/>
                      <a:pt x="13358" y="167748"/>
                    </a:cubicBezTo>
                    <a:cubicBezTo>
                      <a:pt x="12807" y="172029"/>
                      <a:pt x="10906" y="176025"/>
                      <a:pt x="7931" y="179157"/>
                    </a:cubicBezTo>
                    <a:cubicBezTo>
                      <a:pt x="4789" y="181439"/>
                      <a:pt x="-1018" y="189901"/>
                      <a:pt x="3361" y="190852"/>
                    </a:cubicBezTo>
                    <a:cubicBezTo>
                      <a:pt x="7741" y="191803"/>
                      <a:pt x="15072" y="198839"/>
                      <a:pt x="15929" y="193514"/>
                    </a:cubicBezTo>
                    <a:cubicBezTo>
                      <a:pt x="16786" y="188190"/>
                      <a:pt x="19928" y="180964"/>
                      <a:pt x="27544" y="189901"/>
                    </a:cubicBezTo>
                    <a:cubicBezTo>
                      <a:pt x="29513" y="192161"/>
                      <a:pt x="31752" y="194173"/>
                      <a:pt x="34209" y="195891"/>
                    </a:cubicBezTo>
                    <a:cubicBezTo>
                      <a:pt x="35446" y="191898"/>
                      <a:pt x="44777" y="191137"/>
                      <a:pt x="49632" y="186383"/>
                    </a:cubicBezTo>
                    <a:cubicBezTo>
                      <a:pt x="54488" y="181629"/>
                      <a:pt x="46681" y="171836"/>
                      <a:pt x="38398" y="163849"/>
                    </a:cubicBezTo>
                    <a:close/>
                    <a:moveTo>
                      <a:pt x="200252" y="237156"/>
                    </a:moveTo>
                    <a:cubicBezTo>
                      <a:pt x="200918" y="228314"/>
                      <a:pt x="181210" y="222133"/>
                      <a:pt x="179211" y="226792"/>
                    </a:cubicBezTo>
                    <a:cubicBezTo>
                      <a:pt x="177212" y="231451"/>
                      <a:pt x="172737" y="230976"/>
                      <a:pt x="169690" y="225651"/>
                    </a:cubicBezTo>
                    <a:cubicBezTo>
                      <a:pt x="166643" y="220327"/>
                      <a:pt x="172642" y="215288"/>
                      <a:pt x="169690" y="214717"/>
                    </a:cubicBezTo>
                    <a:cubicBezTo>
                      <a:pt x="165610" y="212601"/>
                      <a:pt x="163070" y="208373"/>
                      <a:pt x="163121" y="203783"/>
                    </a:cubicBezTo>
                    <a:cubicBezTo>
                      <a:pt x="164073" y="200836"/>
                      <a:pt x="158075" y="181819"/>
                      <a:pt x="147983" y="179442"/>
                    </a:cubicBezTo>
                    <a:cubicBezTo>
                      <a:pt x="137891" y="177065"/>
                      <a:pt x="136463" y="162898"/>
                      <a:pt x="134749" y="155197"/>
                    </a:cubicBezTo>
                    <a:cubicBezTo>
                      <a:pt x="133035" y="147496"/>
                      <a:pt x="126370" y="151679"/>
                      <a:pt x="121324" y="145118"/>
                    </a:cubicBezTo>
                    <a:cubicBezTo>
                      <a:pt x="116278" y="138558"/>
                      <a:pt x="107709" y="141886"/>
                      <a:pt x="103330" y="142171"/>
                    </a:cubicBezTo>
                    <a:cubicBezTo>
                      <a:pt x="98950" y="142456"/>
                      <a:pt x="103330" y="133899"/>
                      <a:pt x="110375" y="129145"/>
                    </a:cubicBezTo>
                    <a:cubicBezTo>
                      <a:pt x="117421" y="124391"/>
                      <a:pt x="125799" y="99290"/>
                      <a:pt x="125799" y="94251"/>
                    </a:cubicBezTo>
                    <a:cubicBezTo>
                      <a:pt x="125799" y="89211"/>
                      <a:pt x="94666" y="89497"/>
                      <a:pt x="88763" y="92539"/>
                    </a:cubicBezTo>
                    <a:cubicBezTo>
                      <a:pt x="82860" y="95582"/>
                      <a:pt x="76957" y="88070"/>
                      <a:pt x="81908" y="85979"/>
                    </a:cubicBezTo>
                    <a:cubicBezTo>
                      <a:pt x="86859" y="83887"/>
                      <a:pt x="97617" y="73523"/>
                      <a:pt x="97046" y="69435"/>
                    </a:cubicBezTo>
                    <a:cubicBezTo>
                      <a:pt x="96475" y="65346"/>
                      <a:pt x="104472" y="61448"/>
                      <a:pt x="99998" y="57550"/>
                    </a:cubicBezTo>
                    <a:cubicBezTo>
                      <a:pt x="95523" y="53651"/>
                      <a:pt x="94952" y="62589"/>
                      <a:pt x="91143" y="65536"/>
                    </a:cubicBezTo>
                    <a:cubicBezTo>
                      <a:pt x="84156" y="68032"/>
                      <a:pt x="76518" y="68032"/>
                      <a:pt x="69531" y="65536"/>
                    </a:cubicBezTo>
                    <a:cubicBezTo>
                      <a:pt x="60010" y="63825"/>
                      <a:pt x="56773" y="76851"/>
                      <a:pt x="57059" y="82461"/>
                    </a:cubicBezTo>
                    <a:cubicBezTo>
                      <a:pt x="57345" y="88070"/>
                      <a:pt x="46395" y="91303"/>
                      <a:pt x="48204" y="96057"/>
                    </a:cubicBezTo>
                    <a:cubicBezTo>
                      <a:pt x="50013" y="100811"/>
                      <a:pt x="46110" y="104329"/>
                      <a:pt x="43158" y="101667"/>
                    </a:cubicBezTo>
                    <a:cubicBezTo>
                      <a:pt x="40207" y="99005"/>
                      <a:pt x="36970" y="92159"/>
                      <a:pt x="30972" y="97198"/>
                    </a:cubicBezTo>
                    <a:cubicBezTo>
                      <a:pt x="24974" y="102237"/>
                      <a:pt x="37827" y="108227"/>
                      <a:pt x="45539" y="109083"/>
                    </a:cubicBezTo>
                    <a:cubicBezTo>
                      <a:pt x="53250" y="109939"/>
                      <a:pt x="39636" y="115549"/>
                      <a:pt x="38112" y="123821"/>
                    </a:cubicBezTo>
                    <a:cubicBezTo>
                      <a:pt x="36589" y="132092"/>
                      <a:pt x="48204" y="128575"/>
                      <a:pt x="48776" y="134469"/>
                    </a:cubicBezTo>
                    <a:cubicBezTo>
                      <a:pt x="49347" y="140364"/>
                      <a:pt x="32209" y="141315"/>
                      <a:pt x="32209" y="146925"/>
                    </a:cubicBezTo>
                    <a:cubicBezTo>
                      <a:pt x="32209" y="152535"/>
                      <a:pt x="41730" y="144263"/>
                      <a:pt x="46395" y="141886"/>
                    </a:cubicBezTo>
                    <a:cubicBezTo>
                      <a:pt x="51061" y="139509"/>
                      <a:pt x="44015" y="155767"/>
                      <a:pt x="54679" y="154056"/>
                    </a:cubicBezTo>
                    <a:cubicBezTo>
                      <a:pt x="65342" y="152345"/>
                      <a:pt x="62391" y="137797"/>
                      <a:pt x="66294" y="138368"/>
                    </a:cubicBezTo>
                    <a:cubicBezTo>
                      <a:pt x="70197" y="138938"/>
                      <a:pt x="64485" y="146069"/>
                      <a:pt x="67722" y="152250"/>
                    </a:cubicBezTo>
                    <a:cubicBezTo>
                      <a:pt x="70959" y="158430"/>
                      <a:pt x="60010" y="167938"/>
                      <a:pt x="60582" y="172406"/>
                    </a:cubicBezTo>
                    <a:cubicBezTo>
                      <a:pt x="61153" y="176875"/>
                      <a:pt x="82575" y="176875"/>
                      <a:pt x="89144" y="169744"/>
                    </a:cubicBezTo>
                    <a:cubicBezTo>
                      <a:pt x="95713" y="162613"/>
                      <a:pt x="99236" y="170315"/>
                      <a:pt x="94476" y="175639"/>
                    </a:cubicBezTo>
                    <a:cubicBezTo>
                      <a:pt x="91434" y="178063"/>
                      <a:pt x="90936" y="182490"/>
                      <a:pt x="93362" y="185527"/>
                    </a:cubicBezTo>
                    <a:cubicBezTo>
                      <a:pt x="94468" y="186911"/>
                      <a:pt x="96055" y="187828"/>
                      <a:pt x="97808" y="188095"/>
                    </a:cubicBezTo>
                    <a:cubicBezTo>
                      <a:pt x="103711" y="190187"/>
                      <a:pt x="105805" y="190757"/>
                      <a:pt x="103140" y="195416"/>
                    </a:cubicBezTo>
                    <a:cubicBezTo>
                      <a:pt x="100474" y="200075"/>
                      <a:pt x="103140" y="209107"/>
                      <a:pt x="101331" y="213481"/>
                    </a:cubicBezTo>
                    <a:cubicBezTo>
                      <a:pt x="99522" y="217855"/>
                      <a:pt x="81432" y="217379"/>
                      <a:pt x="80861" y="214432"/>
                    </a:cubicBezTo>
                    <a:cubicBezTo>
                      <a:pt x="80289" y="211484"/>
                      <a:pt x="72578" y="213481"/>
                      <a:pt x="74672" y="217665"/>
                    </a:cubicBezTo>
                    <a:cubicBezTo>
                      <a:pt x="76767" y="221848"/>
                      <a:pt x="68103" y="226222"/>
                      <a:pt x="68769" y="230120"/>
                    </a:cubicBezTo>
                    <a:cubicBezTo>
                      <a:pt x="69436" y="234018"/>
                      <a:pt x="80289" y="233068"/>
                      <a:pt x="80575" y="237822"/>
                    </a:cubicBezTo>
                    <a:cubicBezTo>
                      <a:pt x="80861" y="242576"/>
                      <a:pt x="72578" y="248090"/>
                      <a:pt x="61533" y="251418"/>
                    </a:cubicBezTo>
                    <a:cubicBezTo>
                      <a:pt x="50490" y="254746"/>
                      <a:pt x="63914" y="263493"/>
                      <a:pt x="69246" y="259690"/>
                    </a:cubicBezTo>
                    <a:cubicBezTo>
                      <a:pt x="74577" y="255887"/>
                      <a:pt x="73339" y="262352"/>
                      <a:pt x="81051" y="262352"/>
                    </a:cubicBezTo>
                    <a:cubicBezTo>
                      <a:pt x="88763" y="262352"/>
                      <a:pt x="93524" y="268533"/>
                      <a:pt x="102092" y="265300"/>
                    </a:cubicBezTo>
                    <a:cubicBezTo>
                      <a:pt x="110661" y="262067"/>
                      <a:pt x="110375" y="265300"/>
                      <a:pt x="103901" y="270339"/>
                    </a:cubicBezTo>
                    <a:cubicBezTo>
                      <a:pt x="97427" y="275378"/>
                      <a:pt x="87621" y="270339"/>
                      <a:pt x="81623" y="273287"/>
                    </a:cubicBezTo>
                    <a:cubicBezTo>
                      <a:pt x="75624" y="276234"/>
                      <a:pt x="51632" y="299148"/>
                      <a:pt x="56202" y="304663"/>
                    </a:cubicBezTo>
                    <a:cubicBezTo>
                      <a:pt x="58868" y="307896"/>
                      <a:pt x="62391" y="299909"/>
                      <a:pt x="70959" y="296391"/>
                    </a:cubicBezTo>
                    <a:cubicBezTo>
                      <a:pt x="79528" y="292873"/>
                      <a:pt x="81051" y="298768"/>
                      <a:pt x="85812" y="299339"/>
                    </a:cubicBezTo>
                    <a:cubicBezTo>
                      <a:pt x="90572" y="299909"/>
                      <a:pt x="90858" y="289831"/>
                      <a:pt x="94666" y="290401"/>
                    </a:cubicBezTo>
                    <a:cubicBezTo>
                      <a:pt x="98474" y="290972"/>
                      <a:pt x="102092" y="287168"/>
                      <a:pt x="109233" y="288404"/>
                    </a:cubicBezTo>
                    <a:cubicBezTo>
                      <a:pt x="114876" y="289347"/>
                      <a:pt x="120644" y="287706"/>
                      <a:pt x="124942" y="283936"/>
                    </a:cubicBezTo>
                    <a:cubicBezTo>
                      <a:pt x="128465" y="280988"/>
                      <a:pt x="137986" y="289831"/>
                      <a:pt x="140937" y="287834"/>
                    </a:cubicBezTo>
                    <a:cubicBezTo>
                      <a:pt x="148078" y="284974"/>
                      <a:pt x="155714" y="283552"/>
                      <a:pt x="163406" y="283650"/>
                    </a:cubicBezTo>
                    <a:cubicBezTo>
                      <a:pt x="173496" y="282110"/>
                      <a:pt x="183064" y="278164"/>
                      <a:pt x="191302" y="272146"/>
                    </a:cubicBezTo>
                    <a:cubicBezTo>
                      <a:pt x="195682" y="267962"/>
                      <a:pt x="188636" y="267106"/>
                      <a:pt x="182734" y="267962"/>
                    </a:cubicBezTo>
                    <a:cubicBezTo>
                      <a:pt x="176831" y="268818"/>
                      <a:pt x="177973" y="262067"/>
                      <a:pt x="184162" y="256172"/>
                    </a:cubicBezTo>
                    <a:cubicBezTo>
                      <a:pt x="190350" y="250277"/>
                      <a:pt x="199871" y="246094"/>
                      <a:pt x="200918" y="237156"/>
                    </a:cubicBezTo>
                    <a:close/>
                    <a:moveTo>
                      <a:pt x="22213" y="88641"/>
                    </a:moveTo>
                    <a:cubicBezTo>
                      <a:pt x="30210" y="88641"/>
                      <a:pt x="39445" y="74759"/>
                      <a:pt x="35542" y="70861"/>
                    </a:cubicBezTo>
                    <a:cubicBezTo>
                      <a:pt x="31638" y="66963"/>
                      <a:pt x="16500" y="88831"/>
                      <a:pt x="22403" y="88641"/>
                    </a:cubicBezTo>
                    <a:close/>
                    <a:moveTo>
                      <a:pt x="137129" y="24176"/>
                    </a:moveTo>
                    <a:cubicBezTo>
                      <a:pt x="142080" y="19137"/>
                      <a:pt x="148078" y="-69"/>
                      <a:pt x="140366" y="1928"/>
                    </a:cubicBezTo>
                    <a:cubicBezTo>
                      <a:pt x="132654" y="3924"/>
                      <a:pt x="134844" y="26649"/>
                      <a:pt x="137129" y="24176"/>
                    </a:cubicBezTo>
                    <a:close/>
                  </a:path>
                </a:pathLst>
              </a:custGeom>
              <a:solidFill>
                <a:srgbClr val="BED4D2"/>
              </a:solidFill>
              <a:ln w="9525" cap="flat" cmpd="sng">
                <a:solidFill>
                  <a:srgbClr val="FFFFFF">
                    <a:alpha val="69411"/>
                  </a:srgbClr>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300"/>
                  <a:buFont typeface="Calibri"/>
                  <a:buNone/>
                </a:pPr>
                <a:endParaRPr sz="1300" b="1" i="0" u="none" strike="noStrike" cap="none">
                  <a:solidFill>
                    <a:srgbClr val="181717"/>
                  </a:solidFill>
                  <a:latin typeface="Calibri"/>
                  <a:ea typeface="Calibri"/>
                  <a:cs typeface="Calibri"/>
                  <a:sym typeface="Calibri"/>
                </a:endParaRPr>
              </a:p>
            </p:txBody>
          </p:sp>
          <p:sp>
            <p:nvSpPr>
              <p:cNvPr id="434" name="Google Shape;434;p2"/>
              <p:cNvSpPr/>
              <p:nvPr/>
            </p:nvSpPr>
            <p:spPr>
              <a:xfrm>
                <a:off x="12354923" y="4481448"/>
                <a:ext cx="224495" cy="201774"/>
              </a:xfrm>
              <a:custGeom>
                <a:avLst/>
                <a:gdLst/>
                <a:ahLst/>
                <a:cxnLst/>
                <a:rect l="l" t="t" r="r" b="b"/>
                <a:pathLst>
                  <a:path w="95208" h="85572" extrusionOk="0">
                    <a:moveTo>
                      <a:pt x="49145" y="33993"/>
                    </a:moveTo>
                    <a:cubicBezTo>
                      <a:pt x="45657" y="30097"/>
                      <a:pt x="45418" y="24280"/>
                      <a:pt x="48574" y="20111"/>
                    </a:cubicBezTo>
                    <a:cubicBezTo>
                      <a:pt x="52435" y="15210"/>
                      <a:pt x="53208" y="8556"/>
                      <a:pt x="50573" y="2902"/>
                    </a:cubicBezTo>
                    <a:cubicBezTo>
                      <a:pt x="47717" y="-46"/>
                      <a:pt x="36958" y="2902"/>
                      <a:pt x="36101" y="10889"/>
                    </a:cubicBezTo>
                    <a:cubicBezTo>
                      <a:pt x="35245" y="18875"/>
                      <a:pt x="26581" y="15357"/>
                      <a:pt x="24295" y="17164"/>
                    </a:cubicBezTo>
                    <a:cubicBezTo>
                      <a:pt x="22010" y="18970"/>
                      <a:pt x="28961" y="22488"/>
                      <a:pt x="25152" y="26006"/>
                    </a:cubicBezTo>
                    <a:cubicBezTo>
                      <a:pt x="21344" y="29524"/>
                      <a:pt x="19821" y="20682"/>
                      <a:pt x="13537" y="20111"/>
                    </a:cubicBezTo>
                    <a:cubicBezTo>
                      <a:pt x="7253" y="19541"/>
                      <a:pt x="6777" y="29619"/>
                      <a:pt x="3540" y="34564"/>
                    </a:cubicBezTo>
                    <a:cubicBezTo>
                      <a:pt x="303" y="39508"/>
                      <a:pt x="2302" y="50252"/>
                      <a:pt x="3540" y="57383"/>
                    </a:cubicBezTo>
                    <a:cubicBezTo>
                      <a:pt x="4778" y="64514"/>
                      <a:pt x="13061" y="68887"/>
                      <a:pt x="11252" y="74878"/>
                    </a:cubicBezTo>
                    <a:cubicBezTo>
                      <a:pt x="10300" y="77635"/>
                      <a:pt x="12204" y="80677"/>
                      <a:pt x="14299" y="83720"/>
                    </a:cubicBezTo>
                    <a:cubicBezTo>
                      <a:pt x="20442" y="83602"/>
                      <a:pt x="26578" y="84208"/>
                      <a:pt x="32579" y="85527"/>
                    </a:cubicBezTo>
                    <a:cubicBezTo>
                      <a:pt x="35036" y="85947"/>
                      <a:pt x="37547" y="85947"/>
                      <a:pt x="40005" y="85527"/>
                    </a:cubicBezTo>
                    <a:cubicBezTo>
                      <a:pt x="37339" y="81248"/>
                      <a:pt x="31531" y="77825"/>
                      <a:pt x="31912" y="74782"/>
                    </a:cubicBezTo>
                    <a:cubicBezTo>
                      <a:pt x="32293" y="71740"/>
                      <a:pt x="38196" y="73261"/>
                      <a:pt x="42290" y="76779"/>
                    </a:cubicBezTo>
                    <a:cubicBezTo>
                      <a:pt x="46384" y="80297"/>
                      <a:pt x="55714" y="80963"/>
                      <a:pt x="56571" y="76779"/>
                    </a:cubicBezTo>
                    <a:cubicBezTo>
                      <a:pt x="57047" y="74022"/>
                      <a:pt x="55048" y="61376"/>
                      <a:pt x="49430" y="64419"/>
                    </a:cubicBezTo>
                    <a:cubicBezTo>
                      <a:pt x="43813" y="67461"/>
                      <a:pt x="42290" y="66130"/>
                      <a:pt x="39910" y="63183"/>
                    </a:cubicBezTo>
                    <a:cubicBezTo>
                      <a:pt x="37529" y="60235"/>
                      <a:pt x="44004" y="55481"/>
                      <a:pt x="45527" y="50727"/>
                    </a:cubicBezTo>
                    <a:cubicBezTo>
                      <a:pt x="47050" y="45973"/>
                      <a:pt x="56761" y="47780"/>
                      <a:pt x="58285" y="43976"/>
                    </a:cubicBezTo>
                    <a:cubicBezTo>
                      <a:pt x="59808" y="40173"/>
                      <a:pt x="52096" y="35514"/>
                      <a:pt x="49145" y="33993"/>
                    </a:cubicBezTo>
                    <a:close/>
                    <a:moveTo>
                      <a:pt x="93893" y="52058"/>
                    </a:moveTo>
                    <a:cubicBezTo>
                      <a:pt x="91512" y="50537"/>
                      <a:pt x="89704" y="56242"/>
                      <a:pt x="87038" y="56812"/>
                    </a:cubicBezTo>
                    <a:cubicBezTo>
                      <a:pt x="84372" y="57383"/>
                      <a:pt x="81420" y="45498"/>
                      <a:pt x="80278" y="52058"/>
                    </a:cubicBezTo>
                    <a:cubicBezTo>
                      <a:pt x="79135" y="58619"/>
                      <a:pt x="73137" y="49396"/>
                      <a:pt x="67234" y="57668"/>
                    </a:cubicBezTo>
                    <a:cubicBezTo>
                      <a:pt x="61331" y="65940"/>
                      <a:pt x="70757" y="73356"/>
                      <a:pt x="74946" y="76018"/>
                    </a:cubicBezTo>
                    <a:cubicBezTo>
                      <a:pt x="79135" y="78681"/>
                      <a:pt x="74946" y="82579"/>
                      <a:pt x="69329" y="81343"/>
                    </a:cubicBezTo>
                    <a:cubicBezTo>
                      <a:pt x="63712" y="80107"/>
                      <a:pt x="67234" y="89044"/>
                      <a:pt x="74661" y="90185"/>
                    </a:cubicBezTo>
                    <a:cubicBezTo>
                      <a:pt x="82087" y="91326"/>
                      <a:pt x="89989" y="77255"/>
                      <a:pt x="89132" y="73641"/>
                    </a:cubicBezTo>
                    <a:cubicBezTo>
                      <a:pt x="88275" y="70028"/>
                      <a:pt x="96654" y="53770"/>
                      <a:pt x="93893" y="52058"/>
                    </a:cubicBezTo>
                    <a:close/>
                  </a:path>
                </a:pathLst>
              </a:custGeom>
              <a:solidFill>
                <a:srgbClr val="67BB0F"/>
              </a:solidFill>
              <a:ln w="9525" cap="flat" cmpd="sng">
                <a:solidFill>
                  <a:srgbClr val="FFFFFF">
                    <a:alpha val="69411"/>
                  </a:srgbClr>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300"/>
                  <a:buFont typeface="Calibri"/>
                  <a:buNone/>
                </a:pPr>
                <a:endParaRPr sz="1300" b="1" i="0" u="none" strike="noStrike" cap="none">
                  <a:solidFill>
                    <a:srgbClr val="181717"/>
                  </a:solidFill>
                  <a:latin typeface="Calibri"/>
                  <a:ea typeface="Calibri"/>
                  <a:cs typeface="Calibri"/>
                  <a:sym typeface="Calibri"/>
                </a:endParaRPr>
              </a:p>
            </p:txBody>
          </p:sp>
          <p:sp>
            <p:nvSpPr>
              <p:cNvPr id="435" name="Google Shape;435;p2"/>
              <p:cNvSpPr/>
              <p:nvPr/>
            </p:nvSpPr>
            <p:spPr>
              <a:xfrm>
                <a:off x="12506232" y="3622254"/>
                <a:ext cx="583688" cy="1008874"/>
              </a:xfrm>
              <a:custGeom>
                <a:avLst/>
                <a:gdLst/>
                <a:ahLst/>
                <a:cxnLst/>
                <a:rect l="l" t="t" r="r" b="b"/>
                <a:pathLst>
                  <a:path w="247541" h="427860" extrusionOk="0">
                    <a:moveTo>
                      <a:pt x="248987" y="101725"/>
                    </a:moveTo>
                    <a:cubicBezTo>
                      <a:pt x="246131" y="98872"/>
                      <a:pt x="240419" y="91266"/>
                      <a:pt x="245179" y="91266"/>
                    </a:cubicBezTo>
                    <a:cubicBezTo>
                      <a:pt x="249939" y="91266"/>
                      <a:pt x="251844" y="77004"/>
                      <a:pt x="246131" y="74151"/>
                    </a:cubicBezTo>
                    <a:cubicBezTo>
                      <a:pt x="240419" y="71299"/>
                      <a:pt x="246131" y="58939"/>
                      <a:pt x="241371" y="56086"/>
                    </a:cubicBezTo>
                    <a:cubicBezTo>
                      <a:pt x="236610" y="53234"/>
                      <a:pt x="239467" y="43726"/>
                      <a:pt x="240419" y="37070"/>
                    </a:cubicBezTo>
                    <a:cubicBezTo>
                      <a:pt x="241371" y="30415"/>
                      <a:pt x="222329" y="24710"/>
                      <a:pt x="211856" y="19956"/>
                    </a:cubicBezTo>
                    <a:cubicBezTo>
                      <a:pt x="201383" y="15202"/>
                      <a:pt x="196623" y="7595"/>
                      <a:pt x="188054" y="2841"/>
                    </a:cubicBezTo>
                    <a:cubicBezTo>
                      <a:pt x="179485" y="-1913"/>
                      <a:pt x="176629" y="10448"/>
                      <a:pt x="176629" y="18054"/>
                    </a:cubicBezTo>
                    <a:cubicBezTo>
                      <a:pt x="176629" y="25661"/>
                      <a:pt x="169012" y="26611"/>
                      <a:pt x="163300" y="21857"/>
                    </a:cubicBezTo>
                    <a:cubicBezTo>
                      <a:pt x="157588" y="17103"/>
                      <a:pt x="150923" y="21857"/>
                      <a:pt x="142354" y="18054"/>
                    </a:cubicBezTo>
                    <a:cubicBezTo>
                      <a:pt x="133786" y="14251"/>
                      <a:pt x="137594" y="26611"/>
                      <a:pt x="137594" y="32316"/>
                    </a:cubicBezTo>
                    <a:cubicBezTo>
                      <a:pt x="137594" y="38021"/>
                      <a:pt x="128073" y="38021"/>
                      <a:pt x="122360" y="38021"/>
                    </a:cubicBezTo>
                    <a:cubicBezTo>
                      <a:pt x="116648" y="38021"/>
                      <a:pt x="107127" y="42775"/>
                      <a:pt x="107127" y="49431"/>
                    </a:cubicBezTo>
                    <a:cubicBezTo>
                      <a:pt x="107127" y="56086"/>
                      <a:pt x="98558" y="59889"/>
                      <a:pt x="101415" y="63693"/>
                    </a:cubicBezTo>
                    <a:cubicBezTo>
                      <a:pt x="104271" y="67496"/>
                      <a:pt x="100463" y="71299"/>
                      <a:pt x="96654" y="74151"/>
                    </a:cubicBezTo>
                    <a:cubicBezTo>
                      <a:pt x="92846" y="77004"/>
                      <a:pt x="89038" y="86512"/>
                      <a:pt x="86181" y="89364"/>
                    </a:cubicBezTo>
                    <a:cubicBezTo>
                      <a:pt x="83325" y="92217"/>
                      <a:pt x="88085" y="96971"/>
                      <a:pt x="82373" y="100774"/>
                    </a:cubicBezTo>
                    <a:cubicBezTo>
                      <a:pt x="76661" y="104577"/>
                      <a:pt x="69996" y="101725"/>
                      <a:pt x="67140" y="104577"/>
                    </a:cubicBezTo>
                    <a:cubicBezTo>
                      <a:pt x="64283" y="107430"/>
                      <a:pt x="67140" y="114085"/>
                      <a:pt x="66188" y="122642"/>
                    </a:cubicBezTo>
                    <a:cubicBezTo>
                      <a:pt x="63882" y="132147"/>
                      <a:pt x="59309" y="140955"/>
                      <a:pt x="52859" y="148314"/>
                    </a:cubicBezTo>
                    <a:cubicBezTo>
                      <a:pt x="47146" y="155920"/>
                      <a:pt x="54763" y="157822"/>
                      <a:pt x="57619" y="158773"/>
                    </a:cubicBezTo>
                    <a:cubicBezTo>
                      <a:pt x="60475" y="159724"/>
                      <a:pt x="60475" y="164478"/>
                      <a:pt x="57619" y="170182"/>
                    </a:cubicBezTo>
                    <a:cubicBezTo>
                      <a:pt x="54763" y="175887"/>
                      <a:pt x="48098" y="172084"/>
                      <a:pt x="44290" y="171133"/>
                    </a:cubicBezTo>
                    <a:cubicBezTo>
                      <a:pt x="35814" y="171946"/>
                      <a:pt x="28308" y="176943"/>
                      <a:pt x="24296" y="184445"/>
                    </a:cubicBezTo>
                    <a:cubicBezTo>
                      <a:pt x="19913" y="190198"/>
                      <a:pt x="19175" y="197935"/>
                      <a:pt x="22392" y="204411"/>
                    </a:cubicBezTo>
                    <a:cubicBezTo>
                      <a:pt x="24296" y="209165"/>
                      <a:pt x="17631" y="214870"/>
                      <a:pt x="22392" y="224378"/>
                    </a:cubicBezTo>
                    <a:cubicBezTo>
                      <a:pt x="27152" y="233886"/>
                      <a:pt x="20488" y="235788"/>
                      <a:pt x="21440" y="243394"/>
                    </a:cubicBezTo>
                    <a:cubicBezTo>
                      <a:pt x="22392" y="251001"/>
                      <a:pt x="33817" y="250050"/>
                      <a:pt x="34769" y="257656"/>
                    </a:cubicBezTo>
                    <a:cubicBezTo>
                      <a:pt x="35721" y="265263"/>
                      <a:pt x="30961" y="268115"/>
                      <a:pt x="27152" y="268115"/>
                    </a:cubicBezTo>
                    <a:cubicBezTo>
                      <a:pt x="23344" y="268115"/>
                      <a:pt x="24296" y="275722"/>
                      <a:pt x="28104" y="277623"/>
                    </a:cubicBezTo>
                    <a:cubicBezTo>
                      <a:pt x="31913" y="279525"/>
                      <a:pt x="30961" y="292836"/>
                      <a:pt x="29057" y="296639"/>
                    </a:cubicBezTo>
                    <a:cubicBezTo>
                      <a:pt x="27152" y="300442"/>
                      <a:pt x="14775" y="296639"/>
                      <a:pt x="15727" y="301393"/>
                    </a:cubicBezTo>
                    <a:cubicBezTo>
                      <a:pt x="16679" y="306147"/>
                      <a:pt x="12871" y="313754"/>
                      <a:pt x="12871" y="317557"/>
                    </a:cubicBezTo>
                    <a:cubicBezTo>
                      <a:pt x="12871" y="321360"/>
                      <a:pt x="11919" y="333721"/>
                      <a:pt x="8111" y="330868"/>
                    </a:cubicBezTo>
                    <a:cubicBezTo>
                      <a:pt x="6203" y="329794"/>
                      <a:pt x="3967" y="329456"/>
                      <a:pt x="1827" y="329917"/>
                    </a:cubicBezTo>
                    <a:cubicBezTo>
                      <a:pt x="1875" y="330550"/>
                      <a:pt x="1875" y="331186"/>
                      <a:pt x="1827" y="331819"/>
                    </a:cubicBezTo>
                    <a:cubicBezTo>
                      <a:pt x="1369" y="339561"/>
                      <a:pt x="4706" y="347043"/>
                      <a:pt x="10776" y="351881"/>
                    </a:cubicBezTo>
                    <a:cubicBezTo>
                      <a:pt x="17251" y="357300"/>
                      <a:pt x="12205" y="365287"/>
                      <a:pt x="17822" y="372608"/>
                    </a:cubicBezTo>
                    <a:cubicBezTo>
                      <a:pt x="23439" y="379929"/>
                      <a:pt x="21725" y="385349"/>
                      <a:pt x="27914" y="390674"/>
                    </a:cubicBezTo>
                    <a:cubicBezTo>
                      <a:pt x="34103" y="395998"/>
                      <a:pt x="34769" y="398946"/>
                      <a:pt x="32103" y="405791"/>
                    </a:cubicBezTo>
                    <a:cubicBezTo>
                      <a:pt x="29437" y="412637"/>
                      <a:pt x="37435" y="410831"/>
                      <a:pt x="37721" y="415299"/>
                    </a:cubicBezTo>
                    <a:cubicBezTo>
                      <a:pt x="38006" y="419768"/>
                      <a:pt x="35912" y="428040"/>
                      <a:pt x="37721" y="432224"/>
                    </a:cubicBezTo>
                    <a:cubicBezTo>
                      <a:pt x="39530" y="436407"/>
                      <a:pt x="43909" y="432224"/>
                      <a:pt x="53430" y="432224"/>
                    </a:cubicBezTo>
                    <a:cubicBezTo>
                      <a:pt x="62951" y="432224"/>
                      <a:pt x="60570" y="425948"/>
                      <a:pt x="60856" y="420339"/>
                    </a:cubicBezTo>
                    <a:cubicBezTo>
                      <a:pt x="61142" y="414729"/>
                      <a:pt x="65902" y="417391"/>
                      <a:pt x="67045" y="413873"/>
                    </a:cubicBezTo>
                    <a:cubicBezTo>
                      <a:pt x="68187" y="410355"/>
                      <a:pt x="76565" y="409404"/>
                      <a:pt x="83611" y="412352"/>
                    </a:cubicBezTo>
                    <a:cubicBezTo>
                      <a:pt x="90656" y="415299"/>
                      <a:pt x="93988" y="410260"/>
                      <a:pt x="95226" y="402844"/>
                    </a:cubicBezTo>
                    <a:cubicBezTo>
                      <a:pt x="96464" y="395428"/>
                      <a:pt x="100177" y="404270"/>
                      <a:pt x="102272" y="405791"/>
                    </a:cubicBezTo>
                    <a:cubicBezTo>
                      <a:pt x="104366" y="407313"/>
                      <a:pt x="110650" y="394857"/>
                      <a:pt x="113506" y="386775"/>
                    </a:cubicBezTo>
                    <a:cubicBezTo>
                      <a:pt x="116362" y="378693"/>
                      <a:pt x="113506" y="380215"/>
                      <a:pt x="106461" y="387916"/>
                    </a:cubicBezTo>
                    <a:cubicBezTo>
                      <a:pt x="99415" y="395618"/>
                      <a:pt x="103509" y="380215"/>
                      <a:pt x="106461" y="374034"/>
                    </a:cubicBezTo>
                    <a:cubicBezTo>
                      <a:pt x="108321" y="364631"/>
                      <a:pt x="109404" y="355091"/>
                      <a:pt x="109698" y="345510"/>
                    </a:cubicBezTo>
                    <a:cubicBezTo>
                      <a:pt x="110294" y="339419"/>
                      <a:pt x="114893" y="334476"/>
                      <a:pt x="120932" y="333435"/>
                    </a:cubicBezTo>
                    <a:cubicBezTo>
                      <a:pt x="129596" y="331629"/>
                      <a:pt x="140831" y="320980"/>
                      <a:pt x="139022" y="316511"/>
                    </a:cubicBezTo>
                    <a:cubicBezTo>
                      <a:pt x="137213" y="312042"/>
                      <a:pt x="150923" y="304721"/>
                      <a:pt x="150923" y="300252"/>
                    </a:cubicBezTo>
                    <a:cubicBezTo>
                      <a:pt x="150923" y="295783"/>
                      <a:pt x="136642" y="282187"/>
                      <a:pt x="131881" y="279240"/>
                    </a:cubicBezTo>
                    <a:cubicBezTo>
                      <a:pt x="127121" y="276292"/>
                      <a:pt x="116743" y="278669"/>
                      <a:pt x="117600" y="275436"/>
                    </a:cubicBezTo>
                    <a:cubicBezTo>
                      <a:pt x="117640" y="267860"/>
                      <a:pt x="116842" y="260303"/>
                      <a:pt x="115220" y="252902"/>
                    </a:cubicBezTo>
                    <a:cubicBezTo>
                      <a:pt x="114077" y="246437"/>
                      <a:pt x="122646" y="239591"/>
                      <a:pt x="122646" y="233886"/>
                    </a:cubicBezTo>
                    <a:cubicBezTo>
                      <a:pt x="122646" y="228181"/>
                      <a:pt x="122646" y="220575"/>
                      <a:pt x="127978" y="218483"/>
                    </a:cubicBezTo>
                    <a:cubicBezTo>
                      <a:pt x="133309" y="216391"/>
                      <a:pt x="130072" y="211067"/>
                      <a:pt x="137499" y="208975"/>
                    </a:cubicBezTo>
                    <a:cubicBezTo>
                      <a:pt x="144925" y="206883"/>
                      <a:pt x="143401" y="196615"/>
                      <a:pt x="151399" y="193382"/>
                    </a:cubicBezTo>
                    <a:cubicBezTo>
                      <a:pt x="159397" y="190149"/>
                      <a:pt x="159968" y="187392"/>
                      <a:pt x="170441" y="182353"/>
                    </a:cubicBezTo>
                    <a:cubicBezTo>
                      <a:pt x="182215" y="176911"/>
                      <a:pt x="192721" y="169074"/>
                      <a:pt x="201288" y="159343"/>
                    </a:cubicBezTo>
                    <a:cubicBezTo>
                      <a:pt x="204240" y="153068"/>
                      <a:pt x="190625" y="146603"/>
                      <a:pt x="199194" y="140327"/>
                    </a:cubicBezTo>
                    <a:cubicBezTo>
                      <a:pt x="207762" y="134052"/>
                      <a:pt x="200622" y="126446"/>
                      <a:pt x="206905" y="124069"/>
                    </a:cubicBezTo>
                    <a:cubicBezTo>
                      <a:pt x="212089" y="121818"/>
                      <a:pt x="216588" y="118244"/>
                      <a:pt x="219949" y="113705"/>
                    </a:cubicBezTo>
                    <a:cubicBezTo>
                      <a:pt x="224328" y="108951"/>
                      <a:pt x="230326" y="113705"/>
                      <a:pt x="240990" y="111613"/>
                    </a:cubicBezTo>
                    <a:cubicBezTo>
                      <a:pt x="244578" y="111075"/>
                      <a:pt x="248238" y="111269"/>
                      <a:pt x="251748" y="112184"/>
                    </a:cubicBezTo>
                    <a:cubicBezTo>
                      <a:pt x="251834" y="108507"/>
                      <a:pt x="250877" y="104881"/>
                      <a:pt x="248987" y="101725"/>
                    </a:cubicBezTo>
                    <a:close/>
                    <a:moveTo>
                      <a:pt x="148828" y="361959"/>
                    </a:moveTo>
                    <a:cubicBezTo>
                      <a:pt x="137594" y="361959"/>
                      <a:pt x="132262" y="384398"/>
                      <a:pt x="135214" y="388011"/>
                    </a:cubicBezTo>
                    <a:cubicBezTo>
                      <a:pt x="138165" y="391624"/>
                      <a:pt x="160063" y="361674"/>
                      <a:pt x="148828" y="361959"/>
                    </a:cubicBezTo>
                    <a:close/>
                  </a:path>
                </a:pathLst>
              </a:custGeom>
              <a:solidFill>
                <a:srgbClr val="67BB0F"/>
              </a:solidFill>
              <a:ln w="9525" cap="flat" cmpd="sng">
                <a:solidFill>
                  <a:srgbClr val="FFFFFF">
                    <a:alpha val="69411"/>
                  </a:srgbClr>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300"/>
                  <a:buFont typeface="Calibri"/>
                  <a:buNone/>
                </a:pPr>
                <a:endParaRPr sz="1300" b="1" i="0" u="none" strike="noStrike" cap="none">
                  <a:solidFill>
                    <a:srgbClr val="181717"/>
                  </a:solidFill>
                  <a:latin typeface="Calibri"/>
                  <a:ea typeface="Calibri"/>
                  <a:cs typeface="Calibri"/>
                  <a:sym typeface="Calibri"/>
                </a:endParaRPr>
              </a:p>
            </p:txBody>
          </p:sp>
          <p:sp>
            <p:nvSpPr>
              <p:cNvPr id="436" name="Google Shape;436;p2"/>
              <p:cNvSpPr/>
              <p:nvPr/>
            </p:nvSpPr>
            <p:spPr>
              <a:xfrm>
                <a:off x="12996321" y="4346588"/>
                <a:ext cx="291845" cy="134516"/>
              </a:xfrm>
              <a:custGeom>
                <a:avLst/>
                <a:gdLst/>
                <a:ahLst/>
                <a:cxnLst/>
                <a:rect l="l" t="t" r="r" b="b"/>
                <a:pathLst>
                  <a:path w="123770" h="57048" extrusionOk="0">
                    <a:moveTo>
                      <a:pt x="116642" y="17024"/>
                    </a:moveTo>
                    <a:cubicBezTo>
                      <a:pt x="119117" y="11795"/>
                      <a:pt x="125496" y="10844"/>
                      <a:pt x="120736" y="3903"/>
                    </a:cubicBezTo>
                    <a:cubicBezTo>
                      <a:pt x="119462" y="4937"/>
                      <a:pt x="117961" y="5653"/>
                      <a:pt x="116356" y="5995"/>
                    </a:cubicBezTo>
                    <a:cubicBezTo>
                      <a:pt x="107787" y="8372"/>
                      <a:pt x="89126" y="100"/>
                      <a:pt x="78273" y="2097"/>
                    </a:cubicBezTo>
                    <a:cubicBezTo>
                      <a:pt x="67419" y="4093"/>
                      <a:pt x="45997" y="4188"/>
                      <a:pt x="40951" y="9513"/>
                    </a:cubicBezTo>
                    <a:cubicBezTo>
                      <a:pt x="35905" y="14837"/>
                      <a:pt x="23147" y="16359"/>
                      <a:pt x="28764" y="21113"/>
                    </a:cubicBezTo>
                    <a:cubicBezTo>
                      <a:pt x="34382" y="25867"/>
                      <a:pt x="28764" y="28149"/>
                      <a:pt x="32954" y="33758"/>
                    </a:cubicBezTo>
                    <a:cubicBezTo>
                      <a:pt x="37143" y="39368"/>
                      <a:pt x="39142" y="41840"/>
                      <a:pt x="44759" y="40604"/>
                    </a:cubicBezTo>
                    <a:cubicBezTo>
                      <a:pt x="50377" y="39368"/>
                      <a:pt x="54851" y="42316"/>
                      <a:pt x="48854" y="48591"/>
                    </a:cubicBezTo>
                    <a:cubicBezTo>
                      <a:pt x="48854" y="48591"/>
                      <a:pt x="48854" y="48591"/>
                      <a:pt x="48854" y="48591"/>
                    </a:cubicBezTo>
                    <a:cubicBezTo>
                      <a:pt x="56021" y="47565"/>
                      <a:pt x="63298" y="47565"/>
                      <a:pt x="70466" y="48591"/>
                    </a:cubicBezTo>
                    <a:cubicBezTo>
                      <a:pt x="72846" y="50397"/>
                      <a:pt x="87032" y="61617"/>
                      <a:pt x="90554" y="60476"/>
                    </a:cubicBezTo>
                    <a:cubicBezTo>
                      <a:pt x="96928" y="60179"/>
                      <a:pt x="103315" y="60593"/>
                      <a:pt x="109596" y="61712"/>
                    </a:cubicBezTo>
                    <a:cubicBezTo>
                      <a:pt x="108586" y="59879"/>
                      <a:pt x="108895" y="57601"/>
                      <a:pt x="110358" y="56102"/>
                    </a:cubicBezTo>
                    <a:cubicBezTo>
                      <a:pt x="113024" y="53915"/>
                      <a:pt x="118736" y="53915"/>
                      <a:pt x="115690" y="49447"/>
                    </a:cubicBezTo>
                    <a:cubicBezTo>
                      <a:pt x="112943" y="46563"/>
                      <a:pt x="111351" y="42775"/>
                      <a:pt x="111215" y="38798"/>
                    </a:cubicBezTo>
                    <a:cubicBezTo>
                      <a:pt x="110399" y="35015"/>
                      <a:pt x="109953" y="31162"/>
                      <a:pt x="109882" y="27293"/>
                    </a:cubicBezTo>
                    <a:cubicBezTo>
                      <a:pt x="110453" y="23775"/>
                      <a:pt x="113976" y="22824"/>
                      <a:pt x="116642" y="17024"/>
                    </a:cubicBezTo>
                    <a:close/>
                    <a:moveTo>
                      <a:pt x="11913" y="31477"/>
                    </a:moveTo>
                    <a:cubicBezTo>
                      <a:pt x="1249" y="34424"/>
                      <a:pt x="-274" y="49161"/>
                      <a:pt x="4010" y="48876"/>
                    </a:cubicBezTo>
                    <a:cubicBezTo>
                      <a:pt x="11798" y="45884"/>
                      <a:pt x="18846" y="41246"/>
                      <a:pt x="24671" y="35280"/>
                    </a:cubicBezTo>
                    <a:cubicBezTo>
                      <a:pt x="27812" y="32047"/>
                      <a:pt x="22481" y="28434"/>
                      <a:pt x="11722" y="31477"/>
                    </a:cubicBezTo>
                    <a:close/>
                    <a:moveTo>
                      <a:pt x="20862" y="22824"/>
                    </a:moveTo>
                    <a:cubicBezTo>
                      <a:pt x="23243" y="18451"/>
                      <a:pt x="3725" y="20352"/>
                      <a:pt x="8104" y="24346"/>
                    </a:cubicBezTo>
                    <a:cubicBezTo>
                      <a:pt x="11845" y="27409"/>
                      <a:pt x="17364" y="26865"/>
                      <a:pt x="20432" y="23130"/>
                    </a:cubicBezTo>
                    <a:cubicBezTo>
                      <a:pt x="20514" y="23030"/>
                      <a:pt x="20594" y="22928"/>
                      <a:pt x="20672" y="22824"/>
                    </a:cubicBezTo>
                    <a:close/>
                  </a:path>
                </a:pathLst>
              </a:custGeom>
              <a:solidFill>
                <a:srgbClr val="413408">
                  <a:alpha val="20000"/>
                </a:srgbClr>
              </a:solidFill>
              <a:ln w="9525" cap="flat" cmpd="sng">
                <a:solidFill>
                  <a:srgbClr val="FFFFFF">
                    <a:alpha val="69411"/>
                  </a:srgbClr>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300"/>
                  <a:buFont typeface="Calibri"/>
                  <a:buNone/>
                </a:pPr>
                <a:endParaRPr sz="1300" b="1" i="0" u="none" strike="noStrike" cap="none">
                  <a:solidFill>
                    <a:srgbClr val="181717"/>
                  </a:solidFill>
                  <a:latin typeface="Calibri"/>
                  <a:ea typeface="Calibri"/>
                  <a:cs typeface="Calibri"/>
                  <a:sym typeface="Calibri"/>
                </a:endParaRPr>
              </a:p>
            </p:txBody>
          </p:sp>
          <p:sp>
            <p:nvSpPr>
              <p:cNvPr id="437" name="Google Shape;437;p2"/>
              <p:cNvSpPr/>
              <p:nvPr/>
            </p:nvSpPr>
            <p:spPr>
              <a:xfrm>
                <a:off x="12209195" y="2528592"/>
                <a:ext cx="1212277" cy="1928071"/>
              </a:xfrm>
              <a:custGeom>
                <a:avLst/>
                <a:gdLst/>
                <a:ahLst/>
                <a:cxnLst/>
                <a:rect l="l" t="t" r="r" b="b"/>
                <a:pathLst>
                  <a:path w="514124" h="817689" extrusionOk="0">
                    <a:moveTo>
                      <a:pt x="502633" y="439087"/>
                    </a:moveTo>
                    <a:cubicBezTo>
                      <a:pt x="501396" y="443555"/>
                      <a:pt x="493112" y="442605"/>
                      <a:pt x="493779" y="438231"/>
                    </a:cubicBezTo>
                    <a:cubicBezTo>
                      <a:pt x="494445" y="433857"/>
                      <a:pt x="481306" y="430339"/>
                      <a:pt x="480735" y="428152"/>
                    </a:cubicBezTo>
                    <a:cubicBezTo>
                      <a:pt x="480164" y="425966"/>
                      <a:pt x="486067" y="426346"/>
                      <a:pt x="490732" y="429008"/>
                    </a:cubicBezTo>
                    <a:cubicBezTo>
                      <a:pt x="495397" y="431670"/>
                      <a:pt x="498730" y="429959"/>
                      <a:pt x="504061" y="424920"/>
                    </a:cubicBezTo>
                    <a:cubicBezTo>
                      <a:pt x="509393" y="419880"/>
                      <a:pt x="516819" y="423969"/>
                      <a:pt x="517771" y="419595"/>
                    </a:cubicBezTo>
                    <a:cubicBezTo>
                      <a:pt x="518723" y="415221"/>
                      <a:pt x="509107" y="412179"/>
                      <a:pt x="507393" y="409517"/>
                    </a:cubicBezTo>
                    <a:cubicBezTo>
                      <a:pt x="503495" y="405436"/>
                      <a:pt x="497826" y="403549"/>
                      <a:pt x="492255" y="404477"/>
                    </a:cubicBezTo>
                    <a:cubicBezTo>
                      <a:pt x="485781" y="405618"/>
                      <a:pt x="485400" y="402956"/>
                      <a:pt x="481592" y="399438"/>
                    </a:cubicBezTo>
                    <a:cubicBezTo>
                      <a:pt x="477784" y="395920"/>
                      <a:pt x="465883" y="401815"/>
                      <a:pt x="465883" y="410087"/>
                    </a:cubicBezTo>
                    <a:cubicBezTo>
                      <a:pt x="465883" y="418359"/>
                      <a:pt x="458457" y="416267"/>
                      <a:pt x="461122" y="411894"/>
                    </a:cubicBezTo>
                    <a:cubicBezTo>
                      <a:pt x="463788" y="407520"/>
                      <a:pt x="457600" y="402386"/>
                      <a:pt x="463503" y="400579"/>
                    </a:cubicBezTo>
                    <a:cubicBezTo>
                      <a:pt x="469405" y="398773"/>
                      <a:pt x="466168" y="390310"/>
                      <a:pt x="455220" y="389360"/>
                    </a:cubicBezTo>
                    <a:cubicBezTo>
                      <a:pt x="444271" y="388409"/>
                      <a:pt x="440081" y="397632"/>
                      <a:pt x="442747" y="400579"/>
                    </a:cubicBezTo>
                    <a:cubicBezTo>
                      <a:pt x="445413" y="403527"/>
                      <a:pt x="435321" y="416267"/>
                      <a:pt x="430941" y="416267"/>
                    </a:cubicBezTo>
                    <a:cubicBezTo>
                      <a:pt x="426562" y="416267"/>
                      <a:pt x="431513" y="405333"/>
                      <a:pt x="430941" y="399438"/>
                    </a:cubicBezTo>
                    <a:cubicBezTo>
                      <a:pt x="430370" y="393543"/>
                      <a:pt x="426466" y="396776"/>
                      <a:pt x="418183" y="406284"/>
                    </a:cubicBezTo>
                    <a:cubicBezTo>
                      <a:pt x="409900" y="415792"/>
                      <a:pt x="403712" y="424254"/>
                      <a:pt x="399142" y="425300"/>
                    </a:cubicBezTo>
                    <a:cubicBezTo>
                      <a:pt x="394572" y="426346"/>
                      <a:pt x="394953" y="416743"/>
                      <a:pt x="402664" y="412559"/>
                    </a:cubicBezTo>
                    <a:cubicBezTo>
                      <a:pt x="410376" y="408376"/>
                      <a:pt x="410662" y="397156"/>
                      <a:pt x="415708" y="397156"/>
                    </a:cubicBezTo>
                    <a:cubicBezTo>
                      <a:pt x="420754" y="397156"/>
                      <a:pt x="420754" y="391261"/>
                      <a:pt x="413328" y="389455"/>
                    </a:cubicBezTo>
                    <a:cubicBezTo>
                      <a:pt x="405902" y="387648"/>
                      <a:pt x="404759" y="396015"/>
                      <a:pt x="402379" y="398392"/>
                    </a:cubicBezTo>
                    <a:cubicBezTo>
                      <a:pt x="399999" y="400769"/>
                      <a:pt x="387907" y="394209"/>
                      <a:pt x="388193" y="396586"/>
                    </a:cubicBezTo>
                    <a:cubicBezTo>
                      <a:pt x="388479" y="398963"/>
                      <a:pt x="381624" y="399819"/>
                      <a:pt x="384575" y="404287"/>
                    </a:cubicBezTo>
                    <a:cubicBezTo>
                      <a:pt x="387526" y="408756"/>
                      <a:pt x="383147" y="412559"/>
                      <a:pt x="380195" y="407235"/>
                    </a:cubicBezTo>
                    <a:cubicBezTo>
                      <a:pt x="377244" y="401910"/>
                      <a:pt x="369818" y="405999"/>
                      <a:pt x="366200" y="411989"/>
                    </a:cubicBezTo>
                    <a:cubicBezTo>
                      <a:pt x="362582" y="417979"/>
                      <a:pt x="357917" y="417598"/>
                      <a:pt x="361535" y="419690"/>
                    </a:cubicBezTo>
                    <a:cubicBezTo>
                      <a:pt x="364364" y="422203"/>
                      <a:pt x="364617" y="426530"/>
                      <a:pt x="362101" y="429355"/>
                    </a:cubicBezTo>
                    <a:cubicBezTo>
                      <a:pt x="361374" y="430172"/>
                      <a:pt x="360461" y="430803"/>
                      <a:pt x="359440" y="431195"/>
                    </a:cubicBezTo>
                    <a:cubicBezTo>
                      <a:pt x="354109" y="432716"/>
                      <a:pt x="356203" y="416743"/>
                      <a:pt x="352014" y="418169"/>
                    </a:cubicBezTo>
                    <a:cubicBezTo>
                      <a:pt x="347825" y="419595"/>
                      <a:pt x="350491" y="410467"/>
                      <a:pt x="356203" y="410467"/>
                    </a:cubicBezTo>
                    <a:cubicBezTo>
                      <a:pt x="361513" y="409453"/>
                      <a:pt x="365706" y="405377"/>
                      <a:pt x="366866" y="400104"/>
                    </a:cubicBezTo>
                    <a:cubicBezTo>
                      <a:pt x="365819" y="396681"/>
                      <a:pt x="359726" y="397442"/>
                      <a:pt x="359726" y="401910"/>
                    </a:cubicBezTo>
                    <a:cubicBezTo>
                      <a:pt x="359726" y="406379"/>
                      <a:pt x="350871" y="405428"/>
                      <a:pt x="343445" y="405143"/>
                    </a:cubicBezTo>
                    <a:cubicBezTo>
                      <a:pt x="336019" y="404858"/>
                      <a:pt x="336304" y="413700"/>
                      <a:pt x="344588" y="418454"/>
                    </a:cubicBezTo>
                    <a:cubicBezTo>
                      <a:pt x="352871" y="423208"/>
                      <a:pt x="343159" y="426156"/>
                      <a:pt x="338970" y="422638"/>
                    </a:cubicBezTo>
                    <a:cubicBezTo>
                      <a:pt x="334327" y="419792"/>
                      <a:pt x="328476" y="419792"/>
                      <a:pt x="323832" y="422638"/>
                    </a:cubicBezTo>
                    <a:cubicBezTo>
                      <a:pt x="319453" y="424730"/>
                      <a:pt x="334496" y="430054"/>
                      <a:pt x="335162" y="432716"/>
                    </a:cubicBezTo>
                    <a:cubicBezTo>
                      <a:pt x="335828" y="435378"/>
                      <a:pt x="327450" y="429484"/>
                      <a:pt x="325641" y="431480"/>
                    </a:cubicBezTo>
                    <a:cubicBezTo>
                      <a:pt x="323832" y="433477"/>
                      <a:pt x="315549" y="430054"/>
                      <a:pt x="314978" y="425015"/>
                    </a:cubicBezTo>
                    <a:cubicBezTo>
                      <a:pt x="314407" y="419976"/>
                      <a:pt x="301078" y="427107"/>
                      <a:pt x="308504" y="428818"/>
                    </a:cubicBezTo>
                    <a:cubicBezTo>
                      <a:pt x="315930" y="430529"/>
                      <a:pt x="313169" y="435378"/>
                      <a:pt x="313169" y="441844"/>
                    </a:cubicBezTo>
                    <a:cubicBezTo>
                      <a:pt x="313169" y="448309"/>
                      <a:pt x="304600" y="443365"/>
                      <a:pt x="306409" y="437755"/>
                    </a:cubicBezTo>
                    <a:cubicBezTo>
                      <a:pt x="308218" y="432146"/>
                      <a:pt x="301078" y="433287"/>
                      <a:pt x="295175" y="436805"/>
                    </a:cubicBezTo>
                    <a:cubicBezTo>
                      <a:pt x="289272" y="440323"/>
                      <a:pt x="296031" y="430339"/>
                      <a:pt x="293651" y="425300"/>
                    </a:cubicBezTo>
                    <a:cubicBezTo>
                      <a:pt x="291271" y="420261"/>
                      <a:pt x="285939" y="425300"/>
                      <a:pt x="279751" y="426441"/>
                    </a:cubicBezTo>
                    <a:cubicBezTo>
                      <a:pt x="273562" y="427582"/>
                      <a:pt x="270230" y="427962"/>
                      <a:pt x="274133" y="432146"/>
                    </a:cubicBezTo>
                    <a:cubicBezTo>
                      <a:pt x="278037" y="436329"/>
                      <a:pt x="277371" y="441654"/>
                      <a:pt x="272324" y="441654"/>
                    </a:cubicBezTo>
                    <a:cubicBezTo>
                      <a:pt x="267278" y="441654"/>
                      <a:pt x="265184" y="441654"/>
                      <a:pt x="265755" y="446408"/>
                    </a:cubicBezTo>
                    <a:cubicBezTo>
                      <a:pt x="266327" y="451162"/>
                      <a:pt x="259281" y="451447"/>
                      <a:pt x="258710" y="447264"/>
                    </a:cubicBezTo>
                    <a:cubicBezTo>
                      <a:pt x="258139" y="443080"/>
                      <a:pt x="248046" y="444316"/>
                      <a:pt x="245095" y="449070"/>
                    </a:cubicBezTo>
                    <a:cubicBezTo>
                      <a:pt x="242144" y="453824"/>
                      <a:pt x="233765" y="457342"/>
                      <a:pt x="234717" y="462667"/>
                    </a:cubicBezTo>
                    <a:cubicBezTo>
                      <a:pt x="235670" y="467991"/>
                      <a:pt x="242048" y="460004"/>
                      <a:pt x="247475" y="461716"/>
                    </a:cubicBezTo>
                    <a:cubicBezTo>
                      <a:pt x="252902" y="463427"/>
                      <a:pt x="247475" y="466184"/>
                      <a:pt x="250141" y="468847"/>
                    </a:cubicBezTo>
                    <a:cubicBezTo>
                      <a:pt x="252807" y="471509"/>
                      <a:pt x="252426" y="478355"/>
                      <a:pt x="248332" y="474171"/>
                    </a:cubicBezTo>
                    <a:cubicBezTo>
                      <a:pt x="244238" y="469988"/>
                      <a:pt x="238811" y="469132"/>
                      <a:pt x="237954" y="475407"/>
                    </a:cubicBezTo>
                    <a:cubicBezTo>
                      <a:pt x="237098" y="481683"/>
                      <a:pt x="232623" y="474456"/>
                      <a:pt x="229005" y="470083"/>
                    </a:cubicBezTo>
                    <a:cubicBezTo>
                      <a:pt x="225387" y="465709"/>
                      <a:pt x="221960" y="478355"/>
                      <a:pt x="218056" y="475407"/>
                    </a:cubicBezTo>
                    <a:cubicBezTo>
                      <a:pt x="214152" y="472460"/>
                      <a:pt x="225768" y="463237"/>
                      <a:pt x="222816" y="458768"/>
                    </a:cubicBezTo>
                    <a:cubicBezTo>
                      <a:pt x="219865" y="454299"/>
                      <a:pt x="217770" y="461526"/>
                      <a:pt x="211011" y="468276"/>
                    </a:cubicBezTo>
                    <a:cubicBezTo>
                      <a:pt x="204251" y="475027"/>
                      <a:pt x="195015" y="474837"/>
                      <a:pt x="198252" y="477784"/>
                    </a:cubicBezTo>
                    <a:cubicBezTo>
                      <a:pt x="201490" y="480732"/>
                      <a:pt x="191397" y="482823"/>
                      <a:pt x="189684" y="488433"/>
                    </a:cubicBezTo>
                    <a:cubicBezTo>
                      <a:pt x="187970" y="494043"/>
                      <a:pt x="173975" y="496135"/>
                      <a:pt x="165025" y="502030"/>
                    </a:cubicBezTo>
                    <a:cubicBezTo>
                      <a:pt x="156075" y="507925"/>
                      <a:pt x="166834" y="508210"/>
                      <a:pt x="171880" y="502600"/>
                    </a:cubicBezTo>
                    <a:cubicBezTo>
                      <a:pt x="176926" y="496990"/>
                      <a:pt x="178735" y="500223"/>
                      <a:pt x="186732" y="495184"/>
                    </a:cubicBezTo>
                    <a:cubicBezTo>
                      <a:pt x="194730" y="490145"/>
                      <a:pt x="203299" y="485676"/>
                      <a:pt x="206250" y="488148"/>
                    </a:cubicBezTo>
                    <a:cubicBezTo>
                      <a:pt x="209575" y="490971"/>
                      <a:pt x="214562" y="490569"/>
                      <a:pt x="217389" y="487248"/>
                    </a:cubicBezTo>
                    <a:cubicBezTo>
                      <a:pt x="217633" y="486962"/>
                      <a:pt x="217856" y="486659"/>
                      <a:pt x="218056" y="486341"/>
                    </a:cubicBezTo>
                    <a:cubicBezTo>
                      <a:pt x="220218" y="482737"/>
                      <a:pt x="224895" y="481566"/>
                      <a:pt x="228504" y="483724"/>
                    </a:cubicBezTo>
                    <a:cubicBezTo>
                      <a:pt x="229278" y="484187"/>
                      <a:pt x="229963" y="484783"/>
                      <a:pt x="230528" y="485486"/>
                    </a:cubicBezTo>
                    <a:cubicBezTo>
                      <a:pt x="234432" y="488718"/>
                      <a:pt x="224054" y="491381"/>
                      <a:pt x="228719" y="496135"/>
                    </a:cubicBezTo>
                    <a:cubicBezTo>
                      <a:pt x="233384" y="500889"/>
                      <a:pt x="223102" y="503456"/>
                      <a:pt x="223102" y="499368"/>
                    </a:cubicBezTo>
                    <a:cubicBezTo>
                      <a:pt x="223102" y="495279"/>
                      <a:pt x="217199" y="491666"/>
                      <a:pt x="215105" y="495469"/>
                    </a:cubicBezTo>
                    <a:cubicBezTo>
                      <a:pt x="213010" y="499272"/>
                      <a:pt x="209487" y="503456"/>
                      <a:pt x="205584" y="503836"/>
                    </a:cubicBezTo>
                    <a:cubicBezTo>
                      <a:pt x="201680" y="504217"/>
                      <a:pt x="197586" y="511157"/>
                      <a:pt x="197586" y="518288"/>
                    </a:cubicBezTo>
                    <a:cubicBezTo>
                      <a:pt x="197586" y="525419"/>
                      <a:pt x="190731" y="518288"/>
                      <a:pt x="190160" y="524469"/>
                    </a:cubicBezTo>
                    <a:cubicBezTo>
                      <a:pt x="189589" y="530649"/>
                      <a:pt x="180068" y="541678"/>
                      <a:pt x="171785" y="549665"/>
                    </a:cubicBezTo>
                    <a:cubicBezTo>
                      <a:pt x="163502" y="557652"/>
                      <a:pt x="171213" y="559173"/>
                      <a:pt x="168548" y="564497"/>
                    </a:cubicBezTo>
                    <a:cubicBezTo>
                      <a:pt x="165882" y="569822"/>
                      <a:pt x="156075" y="565068"/>
                      <a:pt x="152838" y="567160"/>
                    </a:cubicBezTo>
                    <a:cubicBezTo>
                      <a:pt x="149601" y="569251"/>
                      <a:pt x="154552" y="581612"/>
                      <a:pt x="150172" y="585510"/>
                    </a:cubicBezTo>
                    <a:cubicBezTo>
                      <a:pt x="145793" y="589408"/>
                      <a:pt x="150172" y="595018"/>
                      <a:pt x="150172" y="599107"/>
                    </a:cubicBezTo>
                    <a:cubicBezTo>
                      <a:pt x="150172" y="603195"/>
                      <a:pt x="138652" y="596444"/>
                      <a:pt x="137700" y="600818"/>
                    </a:cubicBezTo>
                    <a:cubicBezTo>
                      <a:pt x="136748" y="605192"/>
                      <a:pt x="126751" y="604146"/>
                      <a:pt x="123800" y="605287"/>
                    </a:cubicBezTo>
                    <a:cubicBezTo>
                      <a:pt x="120848" y="606428"/>
                      <a:pt x="129703" y="613559"/>
                      <a:pt x="135034" y="617742"/>
                    </a:cubicBezTo>
                    <a:cubicBezTo>
                      <a:pt x="140366" y="621926"/>
                      <a:pt x="129988" y="625064"/>
                      <a:pt x="128846" y="620405"/>
                    </a:cubicBezTo>
                    <a:cubicBezTo>
                      <a:pt x="127703" y="615746"/>
                      <a:pt x="120277" y="623352"/>
                      <a:pt x="111042" y="627441"/>
                    </a:cubicBezTo>
                    <a:cubicBezTo>
                      <a:pt x="101807" y="631529"/>
                      <a:pt x="105710" y="639896"/>
                      <a:pt x="98570" y="640181"/>
                    </a:cubicBezTo>
                    <a:cubicBezTo>
                      <a:pt x="91429" y="640467"/>
                      <a:pt x="93524" y="651686"/>
                      <a:pt x="89049" y="655299"/>
                    </a:cubicBezTo>
                    <a:cubicBezTo>
                      <a:pt x="84574" y="658912"/>
                      <a:pt x="85431" y="647027"/>
                      <a:pt x="78005" y="646742"/>
                    </a:cubicBezTo>
                    <a:cubicBezTo>
                      <a:pt x="70579" y="646457"/>
                      <a:pt x="71245" y="651686"/>
                      <a:pt x="75720" y="657961"/>
                    </a:cubicBezTo>
                    <a:cubicBezTo>
                      <a:pt x="80194" y="664237"/>
                      <a:pt x="68865" y="659483"/>
                      <a:pt x="64675" y="664807"/>
                    </a:cubicBezTo>
                    <a:cubicBezTo>
                      <a:pt x="60486" y="670132"/>
                      <a:pt x="48681" y="667469"/>
                      <a:pt x="45634" y="671843"/>
                    </a:cubicBezTo>
                    <a:cubicBezTo>
                      <a:pt x="42587" y="676217"/>
                      <a:pt x="54488" y="676312"/>
                      <a:pt x="56297" y="679830"/>
                    </a:cubicBezTo>
                    <a:cubicBezTo>
                      <a:pt x="58106" y="683348"/>
                      <a:pt x="45634" y="681636"/>
                      <a:pt x="39160" y="679830"/>
                    </a:cubicBezTo>
                    <a:cubicBezTo>
                      <a:pt x="32686" y="678023"/>
                      <a:pt x="34399" y="688102"/>
                      <a:pt x="28496" y="686961"/>
                    </a:cubicBezTo>
                    <a:cubicBezTo>
                      <a:pt x="22594" y="685820"/>
                      <a:pt x="15167" y="692000"/>
                      <a:pt x="18976" y="696469"/>
                    </a:cubicBezTo>
                    <a:cubicBezTo>
                      <a:pt x="22784" y="700938"/>
                      <a:pt x="15739" y="701128"/>
                      <a:pt x="11549" y="698465"/>
                    </a:cubicBezTo>
                    <a:cubicBezTo>
                      <a:pt x="7360" y="695803"/>
                      <a:pt x="3933" y="702364"/>
                      <a:pt x="2029" y="707403"/>
                    </a:cubicBezTo>
                    <a:cubicBezTo>
                      <a:pt x="124" y="712442"/>
                      <a:pt x="10026" y="715104"/>
                      <a:pt x="9740" y="716911"/>
                    </a:cubicBezTo>
                    <a:cubicBezTo>
                      <a:pt x="9455" y="718718"/>
                      <a:pt x="2029" y="723186"/>
                      <a:pt x="7360" y="724327"/>
                    </a:cubicBezTo>
                    <a:cubicBezTo>
                      <a:pt x="12692" y="725468"/>
                      <a:pt x="8884" y="730222"/>
                      <a:pt x="5266" y="731744"/>
                    </a:cubicBezTo>
                    <a:cubicBezTo>
                      <a:pt x="1648" y="733265"/>
                      <a:pt x="1743" y="736783"/>
                      <a:pt x="5266" y="741252"/>
                    </a:cubicBezTo>
                    <a:cubicBezTo>
                      <a:pt x="8788" y="745720"/>
                      <a:pt x="-923" y="746576"/>
                      <a:pt x="3838" y="753327"/>
                    </a:cubicBezTo>
                    <a:cubicBezTo>
                      <a:pt x="8598" y="760077"/>
                      <a:pt x="12121" y="751520"/>
                      <a:pt x="14120" y="756559"/>
                    </a:cubicBezTo>
                    <a:cubicBezTo>
                      <a:pt x="16120" y="761599"/>
                      <a:pt x="21832" y="757225"/>
                      <a:pt x="28401" y="751235"/>
                    </a:cubicBezTo>
                    <a:cubicBezTo>
                      <a:pt x="34971" y="745245"/>
                      <a:pt x="37256" y="757796"/>
                      <a:pt x="31924" y="757510"/>
                    </a:cubicBezTo>
                    <a:cubicBezTo>
                      <a:pt x="26592" y="757225"/>
                      <a:pt x="20404" y="760458"/>
                      <a:pt x="21546" y="765782"/>
                    </a:cubicBezTo>
                    <a:cubicBezTo>
                      <a:pt x="22689" y="771107"/>
                      <a:pt x="13263" y="770251"/>
                      <a:pt x="13549" y="763690"/>
                    </a:cubicBezTo>
                    <a:cubicBezTo>
                      <a:pt x="13834" y="757130"/>
                      <a:pt x="2600" y="764831"/>
                      <a:pt x="6789" y="769585"/>
                    </a:cubicBezTo>
                    <a:cubicBezTo>
                      <a:pt x="10978" y="774339"/>
                      <a:pt x="5266" y="777002"/>
                      <a:pt x="5266" y="781470"/>
                    </a:cubicBezTo>
                    <a:cubicBezTo>
                      <a:pt x="5266" y="785939"/>
                      <a:pt x="13263" y="784988"/>
                      <a:pt x="16500" y="779949"/>
                    </a:cubicBezTo>
                    <a:cubicBezTo>
                      <a:pt x="17915" y="777133"/>
                      <a:pt x="21347" y="775995"/>
                      <a:pt x="24168" y="777407"/>
                    </a:cubicBezTo>
                    <a:cubicBezTo>
                      <a:pt x="25676" y="778163"/>
                      <a:pt x="26773" y="779546"/>
                      <a:pt x="27164" y="781185"/>
                    </a:cubicBezTo>
                    <a:cubicBezTo>
                      <a:pt x="29258" y="786225"/>
                      <a:pt x="22213" y="782326"/>
                      <a:pt x="22213" y="789172"/>
                    </a:cubicBezTo>
                    <a:cubicBezTo>
                      <a:pt x="22213" y="796018"/>
                      <a:pt x="17738" y="790028"/>
                      <a:pt x="13834" y="795352"/>
                    </a:cubicBezTo>
                    <a:cubicBezTo>
                      <a:pt x="9931" y="800677"/>
                      <a:pt x="28972" y="810470"/>
                      <a:pt x="34876" y="811896"/>
                    </a:cubicBezTo>
                    <a:cubicBezTo>
                      <a:pt x="40778" y="813322"/>
                      <a:pt x="46491" y="819883"/>
                      <a:pt x="58297" y="818171"/>
                    </a:cubicBezTo>
                    <a:cubicBezTo>
                      <a:pt x="70102" y="816460"/>
                      <a:pt x="92667" y="794497"/>
                      <a:pt x="95618" y="790598"/>
                    </a:cubicBezTo>
                    <a:cubicBezTo>
                      <a:pt x="98570" y="786700"/>
                      <a:pt x="105139" y="791264"/>
                      <a:pt x="109614" y="787651"/>
                    </a:cubicBezTo>
                    <a:cubicBezTo>
                      <a:pt x="114089" y="784038"/>
                      <a:pt x="111328" y="774910"/>
                      <a:pt x="114660" y="773198"/>
                    </a:cubicBezTo>
                    <a:cubicBezTo>
                      <a:pt x="117992" y="771487"/>
                      <a:pt x="119611" y="782707"/>
                      <a:pt x="122657" y="784133"/>
                    </a:cubicBezTo>
                    <a:cubicBezTo>
                      <a:pt x="125704" y="785559"/>
                      <a:pt x="127227" y="787270"/>
                      <a:pt x="127323" y="793641"/>
                    </a:cubicBezTo>
                    <a:cubicBezTo>
                      <a:pt x="129463" y="793179"/>
                      <a:pt x="131699" y="793518"/>
                      <a:pt x="133606" y="794592"/>
                    </a:cubicBezTo>
                    <a:cubicBezTo>
                      <a:pt x="137415" y="797444"/>
                      <a:pt x="138367" y="785084"/>
                      <a:pt x="138367" y="781280"/>
                    </a:cubicBezTo>
                    <a:cubicBezTo>
                      <a:pt x="138367" y="777477"/>
                      <a:pt x="142175" y="769871"/>
                      <a:pt x="141223" y="765117"/>
                    </a:cubicBezTo>
                    <a:cubicBezTo>
                      <a:pt x="140271" y="760363"/>
                      <a:pt x="152648" y="764166"/>
                      <a:pt x="154552" y="760363"/>
                    </a:cubicBezTo>
                    <a:cubicBezTo>
                      <a:pt x="156456" y="756559"/>
                      <a:pt x="157408" y="743248"/>
                      <a:pt x="153600" y="741347"/>
                    </a:cubicBezTo>
                    <a:cubicBezTo>
                      <a:pt x="149792" y="739445"/>
                      <a:pt x="148840" y="731839"/>
                      <a:pt x="152648" y="731839"/>
                    </a:cubicBezTo>
                    <a:cubicBezTo>
                      <a:pt x="156456" y="731839"/>
                      <a:pt x="161217" y="728986"/>
                      <a:pt x="160265" y="721380"/>
                    </a:cubicBezTo>
                    <a:cubicBezTo>
                      <a:pt x="159312" y="713773"/>
                      <a:pt x="147888" y="714724"/>
                      <a:pt x="146935" y="707118"/>
                    </a:cubicBezTo>
                    <a:cubicBezTo>
                      <a:pt x="145983" y="699511"/>
                      <a:pt x="152648" y="697610"/>
                      <a:pt x="147888" y="688102"/>
                    </a:cubicBezTo>
                    <a:cubicBezTo>
                      <a:pt x="143127" y="678594"/>
                      <a:pt x="149792" y="672889"/>
                      <a:pt x="147888" y="668135"/>
                    </a:cubicBezTo>
                    <a:cubicBezTo>
                      <a:pt x="144670" y="661659"/>
                      <a:pt x="145408" y="653921"/>
                      <a:pt x="149792" y="648168"/>
                    </a:cubicBezTo>
                    <a:cubicBezTo>
                      <a:pt x="153803" y="640667"/>
                      <a:pt x="161309" y="635670"/>
                      <a:pt x="169786" y="634857"/>
                    </a:cubicBezTo>
                    <a:cubicBezTo>
                      <a:pt x="173594" y="635808"/>
                      <a:pt x="180258" y="639611"/>
                      <a:pt x="183114" y="633906"/>
                    </a:cubicBezTo>
                    <a:cubicBezTo>
                      <a:pt x="185971" y="628201"/>
                      <a:pt x="185971" y="623447"/>
                      <a:pt x="183114" y="622496"/>
                    </a:cubicBezTo>
                    <a:cubicBezTo>
                      <a:pt x="180258" y="621546"/>
                      <a:pt x="172642" y="619644"/>
                      <a:pt x="178354" y="612038"/>
                    </a:cubicBezTo>
                    <a:cubicBezTo>
                      <a:pt x="184804" y="604678"/>
                      <a:pt x="189377" y="595871"/>
                      <a:pt x="191683" y="586366"/>
                    </a:cubicBezTo>
                    <a:cubicBezTo>
                      <a:pt x="192635" y="577809"/>
                      <a:pt x="189779" y="571153"/>
                      <a:pt x="192635" y="568301"/>
                    </a:cubicBezTo>
                    <a:cubicBezTo>
                      <a:pt x="195492" y="565448"/>
                      <a:pt x="202156" y="568301"/>
                      <a:pt x="207869" y="564497"/>
                    </a:cubicBezTo>
                    <a:cubicBezTo>
                      <a:pt x="213581" y="560694"/>
                      <a:pt x="208821" y="555940"/>
                      <a:pt x="211677" y="553088"/>
                    </a:cubicBezTo>
                    <a:cubicBezTo>
                      <a:pt x="214533" y="550235"/>
                      <a:pt x="218342" y="540727"/>
                      <a:pt x="222150" y="537875"/>
                    </a:cubicBezTo>
                    <a:cubicBezTo>
                      <a:pt x="225958" y="535023"/>
                      <a:pt x="229767" y="531219"/>
                      <a:pt x="226910" y="527416"/>
                    </a:cubicBezTo>
                    <a:cubicBezTo>
                      <a:pt x="224054" y="523613"/>
                      <a:pt x="232623" y="519810"/>
                      <a:pt x="232623" y="513154"/>
                    </a:cubicBezTo>
                    <a:cubicBezTo>
                      <a:pt x="232623" y="506499"/>
                      <a:pt x="242144" y="501745"/>
                      <a:pt x="247856" y="501745"/>
                    </a:cubicBezTo>
                    <a:cubicBezTo>
                      <a:pt x="253569" y="501745"/>
                      <a:pt x="263090" y="501745"/>
                      <a:pt x="263090" y="496040"/>
                    </a:cubicBezTo>
                    <a:cubicBezTo>
                      <a:pt x="263090" y="490335"/>
                      <a:pt x="259281" y="477974"/>
                      <a:pt x="267850" y="481778"/>
                    </a:cubicBezTo>
                    <a:cubicBezTo>
                      <a:pt x="276419" y="485581"/>
                      <a:pt x="283083" y="480827"/>
                      <a:pt x="288796" y="485581"/>
                    </a:cubicBezTo>
                    <a:cubicBezTo>
                      <a:pt x="294508" y="490335"/>
                      <a:pt x="302125" y="489384"/>
                      <a:pt x="302125" y="481778"/>
                    </a:cubicBezTo>
                    <a:cubicBezTo>
                      <a:pt x="302125" y="474171"/>
                      <a:pt x="304981" y="461811"/>
                      <a:pt x="313550" y="466565"/>
                    </a:cubicBezTo>
                    <a:lnTo>
                      <a:pt x="315454" y="467801"/>
                    </a:lnTo>
                    <a:cubicBezTo>
                      <a:pt x="317455" y="462149"/>
                      <a:pt x="322781" y="458350"/>
                      <a:pt x="328783" y="458293"/>
                    </a:cubicBezTo>
                    <a:cubicBezTo>
                      <a:pt x="336400" y="459244"/>
                      <a:pt x="341160" y="472555"/>
                      <a:pt x="350681" y="474456"/>
                    </a:cubicBezTo>
                    <a:cubicBezTo>
                      <a:pt x="360202" y="476358"/>
                      <a:pt x="369723" y="480161"/>
                      <a:pt x="372579" y="475407"/>
                    </a:cubicBezTo>
                    <a:cubicBezTo>
                      <a:pt x="375435" y="470653"/>
                      <a:pt x="382100" y="478260"/>
                      <a:pt x="387812" y="476358"/>
                    </a:cubicBezTo>
                    <a:cubicBezTo>
                      <a:pt x="393525" y="474456"/>
                      <a:pt x="393525" y="486817"/>
                      <a:pt x="399237" y="479210"/>
                    </a:cubicBezTo>
                    <a:cubicBezTo>
                      <a:pt x="404950" y="471604"/>
                      <a:pt x="398285" y="466850"/>
                      <a:pt x="407806" y="467801"/>
                    </a:cubicBezTo>
                    <a:cubicBezTo>
                      <a:pt x="417327" y="468752"/>
                      <a:pt x="411614" y="457342"/>
                      <a:pt x="411614" y="450686"/>
                    </a:cubicBezTo>
                    <a:cubicBezTo>
                      <a:pt x="411614" y="444031"/>
                      <a:pt x="423991" y="443080"/>
                      <a:pt x="423991" y="437375"/>
                    </a:cubicBezTo>
                    <a:cubicBezTo>
                      <a:pt x="423991" y="431670"/>
                      <a:pt x="441129" y="436424"/>
                      <a:pt x="443985" y="432621"/>
                    </a:cubicBezTo>
                    <a:cubicBezTo>
                      <a:pt x="446841" y="428818"/>
                      <a:pt x="456362" y="425966"/>
                      <a:pt x="460170" y="432621"/>
                    </a:cubicBezTo>
                    <a:cubicBezTo>
                      <a:pt x="463979" y="439277"/>
                      <a:pt x="480164" y="441178"/>
                      <a:pt x="481116" y="446883"/>
                    </a:cubicBezTo>
                    <a:cubicBezTo>
                      <a:pt x="481356" y="450587"/>
                      <a:pt x="481356" y="454303"/>
                      <a:pt x="481116" y="458008"/>
                    </a:cubicBezTo>
                    <a:cubicBezTo>
                      <a:pt x="483577" y="455311"/>
                      <a:pt x="486991" y="453675"/>
                      <a:pt x="490637" y="453444"/>
                    </a:cubicBezTo>
                    <a:cubicBezTo>
                      <a:pt x="496635" y="453444"/>
                      <a:pt x="501967" y="444601"/>
                      <a:pt x="507298" y="445837"/>
                    </a:cubicBezTo>
                    <a:cubicBezTo>
                      <a:pt x="512630" y="447073"/>
                      <a:pt x="516057" y="445837"/>
                      <a:pt x="517485" y="438611"/>
                    </a:cubicBezTo>
                    <a:cubicBezTo>
                      <a:pt x="512820" y="435474"/>
                      <a:pt x="503680" y="435093"/>
                      <a:pt x="502633" y="439087"/>
                    </a:cubicBezTo>
                    <a:close/>
                    <a:moveTo>
                      <a:pt x="144270" y="59526"/>
                    </a:moveTo>
                    <a:cubicBezTo>
                      <a:pt x="152743" y="61238"/>
                      <a:pt x="135415" y="70556"/>
                      <a:pt x="132750" y="78542"/>
                    </a:cubicBezTo>
                    <a:cubicBezTo>
                      <a:pt x="130084" y="86529"/>
                      <a:pt x="146079" y="94516"/>
                      <a:pt x="152743" y="100696"/>
                    </a:cubicBezTo>
                    <a:cubicBezTo>
                      <a:pt x="161315" y="106176"/>
                      <a:pt x="172109" y="106859"/>
                      <a:pt x="181305" y="102503"/>
                    </a:cubicBezTo>
                    <a:cubicBezTo>
                      <a:pt x="187113" y="98985"/>
                      <a:pt x="185400" y="86529"/>
                      <a:pt x="192921" y="87005"/>
                    </a:cubicBezTo>
                    <a:cubicBezTo>
                      <a:pt x="200442" y="87480"/>
                      <a:pt x="196444" y="80254"/>
                      <a:pt x="202442" y="78067"/>
                    </a:cubicBezTo>
                    <a:cubicBezTo>
                      <a:pt x="208440" y="75880"/>
                      <a:pt x="209582" y="83867"/>
                      <a:pt x="204251" y="90047"/>
                    </a:cubicBezTo>
                    <a:cubicBezTo>
                      <a:pt x="198919" y="96227"/>
                      <a:pt x="213771" y="95847"/>
                      <a:pt x="221579" y="88336"/>
                    </a:cubicBezTo>
                    <a:cubicBezTo>
                      <a:pt x="229386" y="80824"/>
                      <a:pt x="231099" y="87860"/>
                      <a:pt x="229576" y="94991"/>
                    </a:cubicBezTo>
                    <a:cubicBezTo>
                      <a:pt x="228053" y="102122"/>
                      <a:pt x="211391" y="98034"/>
                      <a:pt x="205584" y="106021"/>
                    </a:cubicBezTo>
                    <a:cubicBezTo>
                      <a:pt x="199776" y="114007"/>
                      <a:pt x="182067" y="107827"/>
                      <a:pt x="174070" y="116670"/>
                    </a:cubicBezTo>
                    <a:cubicBezTo>
                      <a:pt x="166072" y="125512"/>
                      <a:pt x="181115" y="126178"/>
                      <a:pt x="192255" y="123801"/>
                    </a:cubicBezTo>
                    <a:cubicBezTo>
                      <a:pt x="205433" y="121327"/>
                      <a:pt x="218894" y="120719"/>
                      <a:pt x="232242" y="121994"/>
                    </a:cubicBezTo>
                    <a:cubicBezTo>
                      <a:pt x="240239" y="123801"/>
                      <a:pt x="227386" y="126463"/>
                      <a:pt x="214057" y="126463"/>
                    </a:cubicBezTo>
                    <a:cubicBezTo>
                      <a:pt x="200728" y="126463"/>
                      <a:pt x="196253" y="130456"/>
                      <a:pt x="196729" y="133974"/>
                    </a:cubicBezTo>
                    <a:cubicBezTo>
                      <a:pt x="197205" y="137492"/>
                      <a:pt x="177688" y="129981"/>
                      <a:pt x="177116" y="137968"/>
                    </a:cubicBezTo>
                    <a:cubicBezTo>
                      <a:pt x="176545" y="145954"/>
                      <a:pt x="195111" y="149853"/>
                      <a:pt x="197205" y="154607"/>
                    </a:cubicBezTo>
                    <a:cubicBezTo>
                      <a:pt x="199300" y="159361"/>
                      <a:pt x="211772" y="155082"/>
                      <a:pt x="216247" y="156889"/>
                    </a:cubicBezTo>
                    <a:cubicBezTo>
                      <a:pt x="220722" y="158695"/>
                      <a:pt x="208250" y="162213"/>
                      <a:pt x="206726" y="164400"/>
                    </a:cubicBezTo>
                    <a:cubicBezTo>
                      <a:pt x="205203" y="166587"/>
                      <a:pt x="220531" y="169724"/>
                      <a:pt x="223197" y="173908"/>
                    </a:cubicBezTo>
                    <a:cubicBezTo>
                      <a:pt x="225863" y="178091"/>
                      <a:pt x="236907" y="176095"/>
                      <a:pt x="236526" y="169915"/>
                    </a:cubicBezTo>
                    <a:cubicBezTo>
                      <a:pt x="235955" y="162213"/>
                      <a:pt x="246047" y="138823"/>
                      <a:pt x="259662" y="133974"/>
                    </a:cubicBezTo>
                    <a:cubicBezTo>
                      <a:pt x="273277" y="129125"/>
                      <a:pt x="265374" y="124466"/>
                      <a:pt x="267183" y="117050"/>
                    </a:cubicBezTo>
                    <a:cubicBezTo>
                      <a:pt x="268992" y="109634"/>
                      <a:pt x="279656" y="115719"/>
                      <a:pt x="276704" y="109539"/>
                    </a:cubicBezTo>
                    <a:cubicBezTo>
                      <a:pt x="273753" y="103358"/>
                      <a:pt x="275371" y="100696"/>
                      <a:pt x="283845" y="92709"/>
                    </a:cubicBezTo>
                    <a:cubicBezTo>
                      <a:pt x="292318" y="84723"/>
                      <a:pt x="297555" y="90427"/>
                      <a:pt x="307837" y="85578"/>
                    </a:cubicBezTo>
                    <a:cubicBezTo>
                      <a:pt x="318120" y="80729"/>
                      <a:pt x="322880" y="89096"/>
                      <a:pt x="311836" y="90047"/>
                    </a:cubicBezTo>
                    <a:cubicBezTo>
                      <a:pt x="300792" y="90998"/>
                      <a:pt x="306885" y="102027"/>
                      <a:pt x="314978" y="105070"/>
                    </a:cubicBezTo>
                    <a:cubicBezTo>
                      <a:pt x="323071" y="108112"/>
                      <a:pt x="315835" y="110870"/>
                      <a:pt x="322023" y="112201"/>
                    </a:cubicBezTo>
                    <a:cubicBezTo>
                      <a:pt x="328212" y="113532"/>
                      <a:pt x="326498" y="122850"/>
                      <a:pt x="318500" y="131217"/>
                    </a:cubicBezTo>
                    <a:cubicBezTo>
                      <a:pt x="310503" y="139584"/>
                      <a:pt x="320690" y="141390"/>
                      <a:pt x="337542" y="135210"/>
                    </a:cubicBezTo>
                    <a:cubicBezTo>
                      <a:pt x="354394" y="129030"/>
                      <a:pt x="343731" y="140535"/>
                      <a:pt x="348586" y="145384"/>
                    </a:cubicBezTo>
                    <a:cubicBezTo>
                      <a:pt x="353442" y="150233"/>
                      <a:pt x="366866" y="141866"/>
                      <a:pt x="373912" y="133404"/>
                    </a:cubicBezTo>
                    <a:cubicBezTo>
                      <a:pt x="380957" y="124942"/>
                      <a:pt x="391716" y="126368"/>
                      <a:pt x="391240" y="121899"/>
                    </a:cubicBezTo>
                    <a:cubicBezTo>
                      <a:pt x="390763" y="117430"/>
                      <a:pt x="383242" y="115624"/>
                      <a:pt x="377053" y="118286"/>
                    </a:cubicBezTo>
                    <a:cubicBezTo>
                      <a:pt x="370865" y="120948"/>
                      <a:pt x="355251" y="119237"/>
                      <a:pt x="360583" y="114293"/>
                    </a:cubicBezTo>
                    <a:cubicBezTo>
                      <a:pt x="365914" y="109348"/>
                      <a:pt x="365057" y="105450"/>
                      <a:pt x="357060" y="106306"/>
                    </a:cubicBezTo>
                    <a:cubicBezTo>
                      <a:pt x="349063" y="107162"/>
                      <a:pt x="334781" y="103263"/>
                      <a:pt x="341541" y="100601"/>
                    </a:cubicBezTo>
                    <a:cubicBezTo>
                      <a:pt x="348301" y="97939"/>
                      <a:pt x="336590" y="89001"/>
                      <a:pt x="330401" y="89477"/>
                    </a:cubicBezTo>
                    <a:cubicBezTo>
                      <a:pt x="324213" y="89952"/>
                      <a:pt x="325927" y="82821"/>
                      <a:pt x="326403" y="77972"/>
                    </a:cubicBezTo>
                    <a:cubicBezTo>
                      <a:pt x="326879" y="73123"/>
                      <a:pt x="308599" y="70841"/>
                      <a:pt x="312122" y="69034"/>
                    </a:cubicBezTo>
                    <a:cubicBezTo>
                      <a:pt x="315644" y="67228"/>
                      <a:pt x="304600" y="63235"/>
                      <a:pt x="301934" y="66848"/>
                    </a:cubicBezTo>
                    <a:cubicBezTo>
                      <a:pt x="300796" y="68919"/>
                      <a:pt x="298192" y="69677"/>
                      <a:pt x="296117" y="68540"/>
                    </a:cubicBezTo>
                    <a:cubicBezTo>
                      <a:pt x="294553" y="67683"/>
                      <a:pt x="293685" y="65949"/>
                      <a:pt x="293937" y="64185"/>
                    </a:cubicBezTo>
                    <a:cubicBezTo>
                      <a:pt x="293937" y="58861"/>
                      <a:pt x="280608" y="60192"/>
                      <a:pt x="274895" y="60572"/>
                    </a:cubicBezTo>
                    <a:cubicBezTo>
                      <a:pt x="269183" y="60953"/>
                      <a:pt x="272229" y="49068"/>
                      <a:pt x="266898" y="45074"/>
                    </a:cubicBezTo>
                    <a:cubicBezTo>
                      <a:pt x="261566" y="41081"/>
                      <a:pt x="254426" y="53061"/>
                      <a:pt x="250427" y="52205"/>
                    </a:cubicBezTo>
                    <a:cubicBezTo>
                      <a:pt x="246428" y="51349"/>
                      <a:pt x="253569" y="43268"/>
                      <a:pt x="255758" y="37943"/>
                    </a:cubicBezTo>
                    <a:cubicBezTo>
                      <a:pt x="257948" y="32619"/>
                      <a:pt x="236717" y="25583"/>
                      <a:pt x="234908" y="30907"/>
                    </a:cubicBezTo>
                    <a:cubicBezTo>
                      <a:pt x="233099" y="36232"/>
                      <a:pt x="228624" y="22921"/>
                      <a:pt x="224244" y="21399"/>
                    </a:cubicBezTo>
                    <a:cubicBezTo>
                      <a:pt x="219865" y="19878"/>
                      <a:pt x="223292" y="30242"/>
                      <a:pt x="219389" y="30907"/>
                    </a:cubicBezTo>
                    <a:cubicBezTo>
                      <a:pt x="215485" y="31573"/>
                      <a:pt x="209868" y="35851"/>
                      <a:pt x="216628" y="40415"/>
                    </a:cubicBezTo>
                    <a:cubicBezTo>
                      <a:pt x="223761" y="48996"/>
                      <a:pt x="228111" y="59542"/>
                      <a:pt x="229100" y="70651"/>
                    </a:cubicBezTo>
                    <a:cubicBezTo>
                      <a:pt x="228243" y="74169"/>
                      <a:pt x="207773" y="54677"/>
                      <a:pt x="206916" y="45359"/>
                    </a:cubicBezTo>
                    <a:cubicBezTo>
                      <a:pt x="206060" y="36042"/>
                      <a:pt x="195777" y="28435"/>
                      <a:pt x="193111" y="35091"/>
                    </a:cubicBezTo>
                    <a:cubicBezTo>
                      <a:pt x="190446" y="41746"/>
                      <a:pt x="182924" y="44599"/>
                      <a:pt x="185114" y="51064"/>
                    </a:cubicBezTo>
                    <a:cubicBezTo>
                      <a:pt x="187304" y="57530"/>
                      <a:pt x="179782" y="60002"/>
                      <a:pt x="179782" y="54677"/>
                    </a:cubicBezTo>
                    <a:cubicBezTo>
                      <a:pt x="179782" y="49353"/>
                      <a:pt x="168643" y="43078"/>
                      <a:pt x="164644" y="42697"/>
                    </a:cubicBezTo>
                    <a:cubicBezTo>
                      <a:pt x="160645" y="42317"/>
                      <a:pt x="174927" y="39560"/>
                      <a:pt x="181591" y="36422"/>
                    </a:cubicBezTo>
                    <a:cubicBezTo>
                      <a:pt x="188256" y="33284"/>
                      <a:pt x="175784" y="28911"/>
                      <a:pt x="169976" y="32429"/>
                    </a:cubicBezTo>
                    <a:cubicBezTo>
                      <a:pt x="164168" y="35947"/>
                      <a:pt x="156647" y="30242"/>
                      <a:pt x="153124" y="35091"/>
                    </a:cubicBezTo>
                    <a:cubicBezTo>
                      <a:pt x="149601" y="39940"/>
                      <a:pt x="145126" y="35091"/>
                      <a:pt x="138938" y="33760"/>
                    </a:cubicBezTo>
                    <a:cubicBezTo>
                      <a:pt x="132750" y="32429"/>
                      <a:pt x="127323" y="42697"/>
                      <a:pt x="122943" y="40891"/>
                    </a:cubicBezTo>
                    <a:cubicBezTo>
                      <a:pt x="118563" y="39084"/>
                      <a:pt x="115802" y="49733"/>
                      <a:pt x="122943" y="60858"/>
                    </a:cubicBezTo>
                    <a:cubicBezTo>
                      <a:pt x="130084" y="71982"/>
                      <a:pt x="135796" y="58005"/>
                      <a:pt x="144270" y="59526"/>
                    </a:cubicBezTo>
                    <a:close/>
                    <a:moveTo>
                      <a:pt x="126085" y="95467"/>
                    </a:moveTo>
                    <a:cubicBezTo>
                      <a:pt x="131416" y="96798"/>
                      <a:pt x="135606" y="105640"/>
                      <a:pt x="140271" y="104975"/>
                    </a:cubicBezTo>
                    <a:cubicBezTo>
                      <a:pt x="142461" y="104975"/>
                      <a:pt x="132750" y="93945"/>
                      <a:pt x="126942" y="87670"/>
                    </a:cubicBezTo>
                    <a:cubicBezTo>
                      <a:pt x="121134" y="81395"/>
                      <a:pt x="121610" y="75310"/>
                      <a:pt x="113613" y="77497"/>
                    </a:cubicBezTo>
                    <a:cubicBezTo>
                      <a:pt x="105615" y="79683"/>
                      <a:pt x="120753" y="94421"/>
                      <a:pt x="126085" y="95752"/>
                    </a:cubicBezTo>
                    <a:close/>
                    <a:moveTo>
                      <a:pt x="267374" y="23491"/>
                    </a:moveTo>
                    <a:cubicBezTo>
                      <a:pt x="271373" y="26629"/>
                      <a:pt x="260804" y="26724"/>
                      <a:pt x="265184" y="31097"/>
                    </a:cubicBezTo>
                    <a:cubicBezTo>
                      <a:pt x="278513" y="44409"/>
                      <a:pt x="330878" y="29291"/>
                      <a:pt x="338018" y="33284"/>
                    </a:cubicBezTo>
                    <a:cubicBezTo>
                      <a:pt x="345159" y="37278"/>
                      <a:pt x="294032" y="42127"/>
                      <a:pt x="296222" y="47451"/>
                    </a:cubicBezTo>
                    <a:cubicBezTo>
                      <a:pt x="298412" y="52776"/>
                      <a:pt x="340303" y="56959"/>
                      <a:pt x="343350" y="53727"/>
                    </a:cubicBezTo>
                    <a:cubicBezTo>
                      <a:pt x="346397" y="50494"/>
                      <a:pt x="353632" y="60762"/>
                      <a:pt x="367342" y="61713"/>
                    </a:cubicBezTo>
                    <a:cubicBezTo>
                      <a:pt x="381052" y="62664"/>
                      <a:pt x="379815" y="56389"/>
                      <a:pt x="390002" y="55913"/>
                    </a:cubicBezTo>
                    <a:cubicBezTo>
                      <a:pt x="400189" y="55438"/>
                      <a:pt x="415327" y="50589"/>
                      <a:pt x="415803" y="44789"/>
                    </a:cubicBezTo>
                    <a:cubicBezTo>
                      <a:pt x="416279" y="38989"/>
                      <a:pt x="445984" y="31953"/>
                      <a:pt x="443319" y="22160"/>
                    </a:cubicBezTo>
                    <a:cubicBezTo>
                      <a:pt x="440653" y="12367"/>
                      <a:pt x="411805" y="19117"/>
                      <a:pt x="403807" y="15124"/>
                    </a:cubicBezTo>
                    <a:cubicBezTo>
                      <a:pt x="395809" y="11131"/>
                      <a:pt x="377149" y="5616"/>
                      <a:pt x="374007" y="11986"/>
                    </a:cubicBezTo>
                    <a:cubicBezTo>
                      <a:pt x="370865" y="18357"/>
                      <a:pt x="365629" y="19973"/>
                      <a:pt x="362963" y="17311"/>
                    </a:cubicBezTo>
                    <a:cubicBezTo>
                      <a:pt x="360297" y="14649"/>
                      <a:pt x="364201" y="482"/>
                      <a:pt x="351347" y="4475"/>
                    </a:cubicBezTo>
                    <a:cubicBezTo>
                      <a:pt x="338494" y="8468"/>
                      <a:pt x="350491" y="22160"/>
                      <a:pt x="347825" y="23966"/>
                    </a:cubicBezTo>
                    <a:cubicBezTo>
                      <a:pt x="345159" y="25773"/>
                      <a:pt x="332687" y="21304"/>
                      <a:pt x="331830" y="15124"/>
                    </a:cubicBezTo>
                    <a:cubicBezTo>
                      <a:pt x="330973" y="8944"/>
                      <a:pt x="317168" y="21780"/>
                      <a:pt x="315359" y="14173"/>
                    </a:cubicBezTo>
                    <a:cubicBezTo>
                      <a:pt x="313550" y="6567"/>
                      <a:pt x="297174" y="1337"/>
                      <a:pt x="293556" y="1813"/>
                    </a:cubicBezTo>
                    <a:cubicBezTo>
                      <a:pt x="289938" y="2288"/>
                      <a:pt x="297174" y="7137"/>
                      <a:pt x="294889" y="10655"/>
                    </a:cubicBezTo>
                    <a:cubicBezTo>
                      <a:pt x="292604" y="14173"/>
                      <a:pt x="283845" y="7137"/>
                      <a:pt x="280227" y="6662"/>
                    </a:cubicBezTo>
                    <a:cubicBezTo>
                      <a:pt x="276609" y="6186"/>
                      <a:pt x="282512" y="14173"/>
                      <a:pt x="280703" y="17786"/>
                    </a:cubicBezTo>
                    <a:cubicBezTo>
                      <a:pt x="278894" y="21399"/>
                      <a:pt x="271849" y="7137"/>
                      <a:pt x="265565" y="7137"/>
                    </a:cubicBezTo>
                    <a:cubicBezTo>
                      <a:pt x="259281" y="7137"/>
                      <a:pt x="261566" y="14173"/>
                      <a:pt x="257186" y="14649"/>
                    </a:cubicBezTo>
                    <a:cubicBezTo>
                      <a:pt x="252807" y="15124"/>
                      <a:pt x="263375" y="20734"/>
                      <a:pt x="267374" y="23776"/>
                    </a:cubicBezTo>
                    <a:close/>
                  </a:path>
                </a:pathLst>
              </a:custGeom>
              <a:solidFill>
                <a:srgbClr val="67BB0F"/>
              </a:solidFill>
              <a:ln w="9525" cap="flat" cmpd="sng">
                <a:solidFill>
                  <a:srgbClr val="FFFFFF">
                    <a:alpha val="69411"/>
                  </a:srgbClr>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300"/>
                  <a:buFont typeface="Calibri"/>
                  <a:buNone/>
                </a:pPr>
                <a:endParaRPr sz="1300" b="1" i="0" u="none" strike="noStrike" cap="none">
                  <a:solidFill>
                    <a:srgbClr val="181717"/>
                  </a:solidFill>
                  <a:latin typeface="Calibri"/>
                  <a:ea typeface="Calibri"/>
                  <a:cs typeface="Calibri"/>
                  <a:sym typeface="Calibri"/>
                </a:endParaRPr>
              </a:p>
            </p:txBody>
          </p:sp>
          <p:sp>
            <p:nvSpPr>
              <p:cNvPr id="438" name="Google Shape;438;p2"/>
              <p:cNvSpPr/>
              <p:nvPr/>
            </p:nvSpPr>
            <p:spPr>
              <a:xfrm>
                <a:off x="12289405" y="5165646"/>
                <a:ext cx="538790" cy="582905"/>
              </a:xfrm>
              <a:custGeom>
                <a:avLst/>
                <a:gdLst/>
                <a:ahLst/>
                <a:cxnLst/>
                <a:rect l="l" t="t" r="r" b="b"/>
                <a:pathLst>
                  <a:path w="228499" h="247208" extrusionOk="0">
                    <a:moveTo>
                      <a:pt x="160431" y="219326"/>
                    </a:moveTo>
                    <a:cubicBezTo>
                      <a:pt x="148340" y="221989"/>
                      <a:pt x="143294" y="222844"/>
                      <a:pt x="136153" y="219326"/>
                    </a:cubicBezTo>
                    <a:cubicBezTo>
                      <a:pt x="129012" y="215808"/>
                      <a:pt x="117587" y="222559"/>
                      <a:pt x="119301" y="227313"/>
                    </a:cubicBezTo>
                    <a:cubicBezTo>
                      <a:pt x="120444" y="230546"/>
                      <a:pt x="125204" y="234729"/>
                      <a:pt x="140057" y="238532"/>
                    </a:cubicBezTo>
                    <a:cubicBezTo>
                      <a:pt x="154909" y="242336"/>
                      <a:pt x="156623" y="252509"/>
                      <a:pt x="162811" y="252794"/>
                    </a:cubicBezTo>
                    <a:cubicBezTo>
                      <a:pt x="169000" y="253080"/>
                      <a:pt x="169666" y="247185"/>
                      <a:pt x="168143" y="239198"/>
                    </a:cubicBezTo>
                    <a:cubicBezTo>
                      <a:pt x="166620" y="231211"/>
                      <a:pt x="175569" y="221989"/>
                      <a:pt x="176426" y="220182"/>
                    </a:cubicBezTo>
                    <a:cubicBezTo>
                      <a:pt x="177283" y="218375"/>
                      <a:pt x="172618" y="216664"/>
                      <a:pt x="160431" y="219326"/>
                    </a:cubicBezTo>
                    <a:close/>
                    <a:moveTo>
                      <a:pt x="46181" y="152200"/>
                    </a:moveTo>
                    <a:cubicBezTo>
                      <a:pt x="39707" y="157809"/>
                      <a:pt x="34280" y="151154"/>
                      <a:pt x="31710" y="155718"/>
                    </a:cubicBezTo>
                    <a:cubicBezTo>
                      <a:pt x="29139" y="160281"/>
                      <a:pt x="41706" y="169885"/>
                      <a:pt x="39041" y="181484"/>
                    </a:cubicBezTo>
                    <a:cubicBezTo>
                      <a:pt x="36375" y="193084"/>
                      <a:pt x="40564" y="207536"/>
                      <a:pt x="47419" y="200500"/>
                    </a:cubicBezTo>
                    <a:cubicBezTo>
                      <a:pt x="54274" y="193465"/>
                      <a:pt x="57416" y="196982"/>
                      <a:pt x="61319" y="191943"/>
                    </a:cubicBezTo>
                    <a:cubicBezTo>
                      <a:pt x="65223" y="186904"/>
                      <a:pt x="61891" y="168268"/>
                      <a:pt x="64556" y="159426"/>
                    </a:cubicBezTo>
                    <a:cubicBezTo>
                      <a:pt x="67222" y="150583"/>
                      <a:pt x="52370" y="146590"/>
                      <a:pt x="45801" y="152200"/>
                    </a:cubicBezTo>
                    <a:close/>
                    <a:moveTo>
                      <a:pt x="191374" y="142692"/>
                    </a:moveTo>
                    <a:cubicBezTo>
                      <a:pt x="183662" y="137938"/>
                      <a:pt x="188708" y="130236"/>
                      <a:pt x="176521" y="130807"/>
                    </a:cubicBezTo>
                    <a:cubicBezTo>
                      <a:pt x="164335" y="131377"/>
                      <a:pt x="149863" y="116354"/>
                      <a:pt x="145483" y="98860"/>
                    </a:cubicBezTo>
                    <a:cubicBezTo>
                      <a:pt x="141104" y="81365"/>
                      <a:pt x="122062" y="80604"/>
                      <a:pt x="116921" y="70336"/>
                    </a:cubicBezTo>
                    <a:cubicBezTo>
                      <a:pt x="111780" y="60067"/>
                      <a:pt x="121396" y="58736"/>
                      <a:pt x="116921" y="50179"/>
                    </a:cubicBezTo>
                    <a:cubicBezTo>
                      <a:pt x="114636" y="45425"/>
                      <a:pt x="119777" y="41146"/>
                      <a:pt x="125775" y="38769"/>
                    </a:cubicBezTo>
                    <a:cubicBezTo>
                      <a:pt x="125450" y="29913"/>
                      <a:pt x="125800" y="21045"/>
                      <a:pt x="126823" y="12242"/>
                    </a:cubicBezTo>
                    <a:cubicBezTo>
                      <a:pt x="123345" y="12094"/>
                      <a:pt x="119911" y="11420"/>
                      <a:pt x="116635" y="10245"/>
                    </a:cubicBezTo>
                    <a:cubicBezTo>
                      <a:pt x="114446" y="8914"/>
                      <a:pt x="113969" y="1783"/>
                      <a:pt x="112637" y="1783"/>
                    </a:cubicBezTo>
                    <a:cubicBezTo>
                      <a:pt x="111304" y="1783"/>
                      <a:pt x="98831" y="1783"/>
                      <a:pt x="96642" y="4065"/>
                    </a:cubicBezTo>
                    <a:cubicBezTo>
                      <a:pt x="94452" y="6347"/>
                      <a:pt x="87787" y="10245"/>
                      <a:pt x="84170" y="8058"/>
                    </a:cubicBezTo>
                    <a:lnTo>
                      <a:pt x="81694" y="6632"/>
                    </a:lnTo>
                    <a:lnTo>
                      <a:pt x="77790" y="10245"/>
                    </a:lnTo>
                    <a:cubicBezTo>
                      <a:pt x="77790" y="10245"/>
                      <a:pt x="77219" y="14999"/>
                      <a:pt x="74839" y="14999"/>
                    </a:cubicBezTo>
                    <a:cubicBezTo>
                      <a:pt x="72459" y="14999"/>
                      <a:pt x="68936" y="13192"/>
                      <a:pt x="68936" y="17376"/>
                    </a:cubicBezTo>
                    <a:cubicBezTo>
                      <a:pt x="68936" y="21559"/>
                      <a:pt x="62462" y="20323"/>
                      <a:pt x="59415" y="19753"/>
                    </a:cubicBezTo>
                    <a:cubicBezTo>
                      <a:pt x="56369" y="19182"/>
                      <a:pt x="52370" y="20323"/>
                      <a:pt x="52370" y="23841"/>
                    </a:cubicBezTo>
                    <a:cubicBezTo>
                      <a:pt x="52370" y="27359"/>
                      <a:pt x="51798" y="35061"/>
                      <a:pt x="47038" y="30972"/>
                    </a:cubicBezTo>
                    <a:cubicBezTo>
                      <a:pt x="42278" y="26884"/>
                      <a:pt x="37517" y="16140"/>
                      <a:pt x="35708" y="17376"/>
                    </a:cubicBezTo>
                    <a:cubicBezTo>
                      <a:pt x="33900" y="18612"/>
                      <a:pt x="29805" y="31543"/>
                      <a:pt x="25712" y="31543"/>
                    </a:cubicBezTo>
                    <a:cubicBezTo>
                      <a:pt x="23141" y="31543"/>
                      <a:pt x="14667" y="32208"/>
                      <a:pt x="8574" y="32779"/>
                    </a:cubicBezTo>
                    <a:cubicBezTo>
                      <a:pt x="6883" y="36077"/>
                      <a:pt x="7853" y="40114"/>
                      <a:pt x="10859" y="42287"/>
                    </a:cubicBezTo>
                    <a:cubicBezTo>
                      <a:pt x="13049" y="43618"/>
                      <a:pt x="9526" y="48942"/>
                      <a:pt x="6860" y="50274"/>
                    </a:cubicBezTo>
                    <a:cubicBezTo>
                      <a:pt x="4194" y="51605"/>
                      <a:pt x="-280" y="50274"/>
                      <a:pt x="2862" y="55123"/>
                    </a:cubicBezTo>
                    <a:cubicBezTo>
                      <a:pt x="6003" y="59972"/>
                      <a:pt x="11716" y="60447"/>
                      <a:pt x="8669" y="65391"/>
                    </a:cubicBezTo>
                    <a:cubicBezTo>
                      <a:pt x="6714" y="68062"/>
                      <a:pt x="7296" y="71810"/>
                      <a:pt x="9970" y="73762"/>
                    </a:cubicBezTo>
                    <a:cubicBezTo>
                      <a:pt x="10871" y="74420"/>
                      <a:pt x="11937" y="74814"/>
                      <a:pt x="13049" y="74899"/>
                    </a:cubicBezTo>
                    <a:cubicBezTo>
                      <a:pt x="17524" y="74899"/>
                      <a:pt x="23712" y="74899"/>
                      <a:pt x="22570" y="78037"/>
                    </a:cubicBezTo>
                    <a:cubicBezTo>
                      <a:pt x="21561" y="80188"/>
                      <a:pt x="20826" y="82455"/>
                      <a:pt x="20380" y="84788"/>
                    </a:cubicBezTo>
                    <a:cubicBezTo>
                      <a:pt x="23646" y="84223"/>
                      <a:pt x="26839" y="83298"/>
                      <a:pt x="29901" y="82031"/>
                    </a:cubicBezTo>
                    <a:cubicBezTo>
                      <a:pt x="36185" y="78798"/>
                      <a:pt x="33519" y="73188"/>
                      <a:pt x="43801" y="70240"/>
                    </a:cubicBezTo>
                    <a:cubicBezTo>
                      <a:pt x="54754" y="68740"/>
                      <a:pt x="65668" y="73245"/>
                      <a:pt x="72363" y="82030"/>
                    </a:cubicBezTo>
                    <a:cubicBezTo>
                      <a:pt x="76553" y="88211"/>
                      <a:pt x="77695" y="88876"/>
                      <a:pt x="78552" y="93916"/>
                    </a:cubicBezTo>
                    <a:cubicBezTo>
                      <a:pt x="81285" y="104271"/>
                      <a:pt x="88174" y="113042"/>
                      <a:pt x="97594" y="118161"/>
                    </a:cubicBezTo>
                    <a:cubicBezTo>
                      <a:pt x="111780" y="127669"/>
                      <a:pt x="117397" y="137652"/>
                      <a:pt x="124823" y="141551"/>
                    </a:cubicBezTo>
                    <a:cubicBezTo>
                      <a:pt x="132250" y="145449"/>
                      <a:pt x="139676" y="144498"/>
                      <a:pt x="143865" y="149823"/>
                    </a:cubicBezTo>
                    <a:cubicBezTo>
                      <a:pt x="148742" y="154951"/>
                      <a:pt x="154736" y="158888"/>
                      <a:pt x="161383" y="161327"/>
                    </a:cubicBezTo>
                    <a:cubicBezTo>
                      <a:pt x="168429" y="164655"/>
                      <a:pt x="168809" y="172262"/>
                      <a:pt x="175569" y="173212"/>
                    </a:cubicBezTo>
                    <a:cubicBezTo>
                      <a:pt x="182329" y="174163"/>
                      <a:pt x="177949" y="179963"/>
                      <a:pt x="182139" y="185002"/>
                    </a:cubicBezTo>
                    <a:cubicBezTo>
                      <a:pt x="186705" y="191384"/>
                      <a:pt x="187042" y="199863"/>
                      <a:pt x="182995" y="206586"/>
                    </a:cubicBezTo>
                    <a:cubicBezTo>
                      <a:pt x="178521" y="212576"/>
                      <a:pt x="180901" y="222559"/>
                      <a:pt x="183852" y="222559"/>
                    </a:cubicBezTo>
                    <a:cubicBezTo>
                      <a:pt x="186804" y="222559"/>
                      <a:pt x="193373" y="211910"/>
                      <a:pt x="193945" y="206015"/>
                    </a:cubicBezTo>
                    <a:cubicBezTo>
                      <a:pt x="194516" y="200120"/>
                      <a:pt x="200800" y="200405"/>
                      <a:pt x="205465" y="194225"/>
                    </a:cubicBezTo>
                    <a:cubicBezTo>
                      <a:pt x="210130" y="188045"/>
                      <a:pt x="198419" y="186524"/>
                      <a:pt x="195944" y="178537"/>
                    </a:cubicBezTo>
                    <a:cubicBezTo>
                      <a:pt x="193468" y="170550"/>
                      <a:pt x="204893" y="163419"/>
                      <a:pt x="214985" y="169885"/>
                    </a:cubicBezTo>
                    <a:cubicBezTo>
                      <a:pt x="225077" y="176350"/>
                      <a:pt x="229552" y="180914"/>
                      <a:pt x="230124" y="170835"/>
                    </a:cubicBezTo>
                    <a:cubicBezTo>
                      <a:pt x="230695" y="160757"/>
                      <a:pt x="199181" y="147446"/>
                      <a:pt x="190993" y="142692"/>
                    </a:cubicBezTo>
                    <a:close/>
                  </a:path>
                </a:pathLst>
              </a:custGeom>
              <a:solidFill>
                <a:srgbClr val="BED4D2"/>
              </a:solidFill>
              <a:ln w="9525" cap="flat" cmpd="sng">
                <a:solidFill>
                  <a:srgbClr val="FFFFFF">
                    <a:alpha val="69411"/>
                  </a:srgbClr>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300"/>
                  <a:buFont typeface="Calibri"/>
                  <a:buNone/>
                </a:pPr>
                <a:endParaRPr sz="1300" b="1" i="0" u="none" strike="noStrike" cap="none">
                  <a:solidFill>
                    <a:srgbClr val="181717"/>
                  </a:solidFill>
                  <a:latin typeface="Calibri"/>
                  <a:ea typeface="Calibri"/>
                  <a:cs typeface="Calibri"/>
                  <a:sym typeface="Calibri"/>
                </a:endParaRPr>
              </a:p>
            </p:txBody>
          </p:sp>
          <p:sp>
            <p:nvSpPr>
              <p:cNvPr id="439" name="Google Shape;439;p2"/>
              <p:cNvSpPr/>
              <p:nvPr/>
            </p:nvSpPr>
            <p:spPr>
              <a:xfrm>
                <a:off x="12830041" y="5383097"/>
                <a:ext cx="44900" cy="67258"/>
              </a:xfrm>
              <a:custGeom>
                <a:avLst/>
                <a:gdLst/>
                <a:ahLst/>
                <a:cxnLst/>
                <a:rect l="l" t="t" r="r" b="b"/>
                <a:pathLst>
                  <a:path w="19041" h="28524" extrusionOk="0">
                    <a:moveTo>
                      <a:pt x="10259" y="1783"/>
                    </a:moveTo>
                    <a:cubicBezTo>
                      <a:pt x="6565" y="6059"/>
                      <a:pt x="3924" y="11138"/>
                      <a:pt x="2547" y="16615"/>
                    </a:cubicBezTo>
                    <a:cubicBezTo>
                      <a:pt x="2673" y="18705"/>
                      <a:pt x="2415" y="20799"/>
                      <a:pt x="1785" y="22795"/>
                    </a:cubicBezTo>
                    <a:cubicBezTo>
                      <a:pt x="6197" y="26677"/>
                      <a:pt x="10909" y="30206"/>
                      <a:pt x="15876" y="33349"/>
                    </a:cubicBezTo>
                    <a:lnTo>
                      <a:pt x="17019" y="33825"/>
                    </a:lnTo>
                    <a:cubicBezTo>
                      <a:pt x="18161" y="27264"/>
                      <a:pt x="22731" y="20514"/>
                      <a:pt x="25968" y="19753"/>
                    </a:cubicBezTo>
                    <a:cubicBezTo>
                      <a:pt x="21398" y="14048"/>
                      <a:pt x="14638" y="6157"/>
                      <a:pt x="10259" y="1783"/>
                    </a:cubicBezTo>
                    <a:close/>
                  </a:path>
                </a:pathLst>
              </a:custGeom>
              <a:solidFill>
                <a:srgbClr val="413408">
                  <a:alpha val="20000"/>
                </a:srgbClr>
              </a:solidFill>
              <a:ln w="9525" cap="flat" cmpd="sng">
                <a:solidFill>
                  <a:srgbClr val="FFFFFF">
                    <a:alpha val="69411"/>
                  </a:srgbClr>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300"/>
                  <a:buFont typeface="Calibri"/>
                  <a:buNone/>
                </a:pPr>
                <a:endParaRPr sz="1300" b="1" i="0" u="none" strike="noStrike" cap="none">
                  <a:solidFill>
                    <a:srgbClr val="181717"/>
                  </a:solidFill>
                  <a:latin typeface="Calibri"/>
                  <a:ea typeface="Calibri"/>
                  <a:cs typeface="Calibri"/>
                  <a:sym typeface="Calibri"/>
                </a:endParaRPr>
              </a:p>
            </p:txBody>
          </p:sp>
          <p:sp>
            <p:nvSpPr>
              <p:cNvPr id="440" name="Google Shape;440;p2"/>
              <p:cNvSpPr/>
              <p:nvPr/>
            </p:nvSpPr>
            <p:spPr>
              <a:xfrm>
                <a:off x="12843010" y="5214462"/>
                <a:ext cx="179597" cy="224193"/>
              </a:xfrm>
              <a:custGeom>
                <a:avLst/>
                <a:gdLst/>
                <a:ahLst/>
                <a:cxnLst/>
                <a:rect l="l" t="t" r="r" b="b"/>
                <a:pathLst>
                  <a:path w="76166" h="95080" extrusionOk="0">
                    <a:moveTo>
                      <a:pt x="75000" y="68434"/>
                    </a:moveTo>
                    <a:cubicBezTo>
                      <a:pt x="71188" y="64817"/>
                      <a:pt x="71034" y="58799"/>
                      <a:pt x="74655" y="54992"/>
                    </a:cubicBezTo>
                    <a:cubicBezTo>
                      <a:pt x="74767" y="54874"/>
                      <a:pt x="74882" y="54759"/>
                      <a:pt x="75000" y="54647"/>
                    </a:cubicBezTo>
                    <a:cubicBezTo>
                      <a:pt x="78999" y="51985"/>
                      <a:pt x="75000" y="48467"/>
                      <a:pt x="75000" y="43998"/>
                    </a:cubicBezTo>
                    <a:cubicBezTo>
                      <a:pt x="75000" y="39530"/>
                      <a:pt x="55959" y="38198"/>
                      <a:pt x="52817" y="37343"/>
                    </a:cubicBezTo>
                    <a:cubicBezTo>
                      <a:pt x="49675" y="36487"/>
                      <a:pt x="55006" y="24887"/>
                      <a:pt x="50151" y="24887"/>
                    </a:cubicBezTo>
                    <a:cubicBezTo>
                      <a:pt x="46632" y="25065"/>
                      <a:pt x="43636" y="22360"/>
                      <a:pt x="43459" y="18846"/>
                    </a:cubicBezTo>
                    <a:cubicBezTo>
                      <a:pt x="43442" y="18514"/>
                      <a:pt x="43451" y="18182"/>
                      <a:pt x="43486" y="17851"/>
                    </a:cubicBezTo>
                    <a:cubicBezTo>
                      <a:pt x="43486" y="14238"/>
                      <a:pt x="35965" y="8343"/>
                      <a:pt x="36346" y="6252"/>
                    </a:cubicBezTo>
                    <a:cubicBezTo>
                      <a:pt x="36468" y="5927"/>
                      <a:pt x="36664" y="5634"/>
                      <a:pt x="36917" y="5396"/>
                    </a:cubicBezTo>
                    <a:lnTo>
                      <a:pt x="31300" y="4445"/>
                    </a:lnTo>
                    <a:cubicBezTo>
                      <a:pt x="28389" y="3742"/>
                      <a:pt x="25527" y="2852"/>
                      <a:pt x="22731" y="1783"/>
                    </a:cubicBezTo>
                    <a:lnTo>
                      <a:pt x="1785" y="8438"/>
                    </a:lnTo>
                    <a:cubicBezTo>
                      <a:pt x="2356" y="13573"/>
                      <a:pt x="3785" y="19278"/>
                      <a:pt x="7022" y="20514"/>
                    </a:cubicBezTo>
                    <a:cubicBezTo>
                      <a:pt x="13401" y="22891"/>
                      <a:pt x="11020" y="29261"/>
                      <a:pt x="13401" y="34776"/>
                    </a:cubicBezTo>
                    <a:cubicBezTo>
                      <a:pt x="15781" y="40290"/>
                      <a:pt x="15019" y="65867"/>
                      <a:pt x="11782" y="65867"/>
                    </a:cubicBezTo>
                    <a:cubicBezTo>
                      <a:pt x="10449" y="65867"/>
                      <a:pt x="7402" y="69100"/>
                      <a:pt x="4356" y="73283"/>
                    </a:cubicBezTo>
                    <a:cubicBezTo>
                      <a:pt x="8735" y="77657"/>
                      <a:pt x="15495" y="85548"/>
                      <a:pt x="20065" y="91253"/>
                    </a:cubicBezTo>
                    <a:lnTo>
                      <a:pt x="20732" y="91253"/>
                    </a:lnTo>
                    <a:cubicBezTo>
                      <a:pt x="27347" y="93902"/>
                      <a:pt x="33563" y="97454"/>
                      <a:pt x="39202" y="101807"/>
                    </a:cubicBezTo>
                    <a:cubicBezTo>
                      <a:pt x="39202" y="101807"/>
                      <a:pt x="59862" y="97529"/>
                      <a:pt x="73763" y="95532"/>
                    </a:cubicBezTo>
                    <a:cubicBezTo>
                      <a:pt x="73980" y="93509"/>
                      <a:pt x="73980" y="91469"/>
                      <a:pt x="73763" y="89447"/>
                    </a:cubicBezTo>
                    <a:cubicBezTo>
                      <a:pt x="73707" y="85507"/>
                      <a:pt x="76537" y="82116"/>
                      <a:pt x="80427" y="81460"/>
                    </a:cubicBezTo>
                    <a:cubicBezTo>
                      <a:pt x="85188" y="81270"/>
                      <a:pt x="79380" y="72427"/>
                      <a:pt x="75000" y="68434"/>
                    </a:cubicBezTo>
                    <a:close/>
                  </a:path>
                </a:pathLst>
              </a:custGeom>
              <a:solidFill>
                <a:srgbClr val="413408">
                  <a:alpha val="20000"/>
                </a:srgbClr>
              </a:solidFill>
              <a:ln w="9525" cap="flat" cmpd="sng">
                <a:solidFill>
                  <a:srgbClr val="FFFFFF">
                    <a:alpha val="69411"/>
                  </a:srgbClr>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300"/>
                  <a:buFont typeface="Calibri"/>
                  <a:buNone/>
                </a:pPr>
                <a:endParaRPr sz="1300" b="1" i="0" u="none" strike="noStrike" cap="none">
                  <a:solidFill>
                    <a:srgbClr val="181717"/>
                  </a:solidFill>
                  <a:latin typeface="Calibri"/>
                  <a:ea typeface="Calibri"/>
                  <a:cs typeface="Calibri"/>
                  <a:sym typeface="Calibri"/>
                </a:endParaRPr>
              </a:p>
            </p:txBody>
          </p:sp>
        </p:grpSp>
        <p:grpSp>
          <p:nvGrpSpPr>
            <p:cNvPr id="441" name="Google Shape;441;p2"/>
            <p:cNvGrpSpPr/>
            <p:nvPr/>
          </p:nvGrpSpPr>
          <p:grpSpPr>
            <a:xfrm>
              <a:off x="4280877" y="2033453"/>
              <a:ext cx="1321616" cy="982207"/>
              <a:chOff x="8507576" y="2174327"/>
              <a:chExt cx="2895996" cy="2152265"/>
            </a:xfrm>
          </p:grpSpPr>
          <p:sp>
            <p:nvSpPr>
              <p:cNvPr id="442" name="Google Shape;442;p2"/>
              <p:cNvSpPr/>
              <p:nvPr/>
            </p:nvSpPr>
            <p:spPr>
              <a:xfrm>
                <a:off x="8507576" y="2174327"/>
                <a:ext cx="2895996" cy="2152265"/>
              </a:xfrm>
              <a:custGeom>
                <a:avLst/>
                <a:gdLst/>
                <a:ahLst/>
                <a:cxnLst/>
                <a:rect l="l" t="t" r="r" b="b"/>
                <a:pathLst>
                  <a:path w="1228185" h="912770" extrusionOk="0">
                    <a:moveTo>
                      <a:pt x="1159340" y="85119"/>
                    </a:moveTo>
                    <a:cubicBezTo>
                      <a:pt x="1137442" y="85119"/>
                      <a:pt x="1119638" y="88732"/>
                      <a:pt x="1118496" y="104135"/>
                    </a:cubicBezTo>
                    <a:cubicBezTo>
                      <a:pt x="1117353" y="119538"/>
                      <a:pt x="1089457" y="101187"/>
                      <a:pt x="1077556" y="106512"/>
                    </a:cubicBezTo>
                    <a:cubicBezTo>
                      <a:pt x="1065655" y="111836"/>
                      <a:pt x="1071653" y="94152"/>
                      <a:pt x="1059752" y="100047"/>
                    </a:cubicBezTo>
                    <a:cubicBezTo>
                      <a:pt x="1047851" y="105941"/>
                      <a:pt x="1034903" y="120204"/>
                      <a:pt x="1020717" y="126098"/>
                    </a:cubicBezTo>
                    <a:cubicBezTo>
                      <a:pt x="1006531" y="131993"/>
                      <a:pt x="995772" y="146826"/>
                      <a:pt x="986918" y="147967"/>
                    </a:cubicBezTo>
                    <a:cubicBezTo>
                      <a:pt x="978064" y="149108"/>
                      <a:pt x="1005960" y="120774"/>
                      <a:pt x="1020050" y="106512"/>
                    </a:cubicBezTo>
                    <a:cubicBezTo>
                      <a:pt x="1034141" y="92250"/>
                      <a:pt x="1026620" y="75801"/>
                      <a:pt x="1007578" y="77513"/>
                    </a:cubicBezTo>
                    <a:cubicBezTo>
                      <a:pt x="988537" y="79224"/>
                      <a:pt x="992821" y="91109"/>
                      <a:pt x="982157" y="93486"/>
                    </a:cubicBezTo>
                    <a:cubicBezTo>
                      <a:pt x="971494" y="95863"/>
                      <a:pt x="920558" y="121344"/>
                      <a:pt x="918178" y="113643"/>
                    </a:cubicBezTo>
                    <a:cubicBezTo>
                      <a:pt x="915797" y="105941"/>
                      <a:pt x="960260" y="92916"/>
                      <a:pt x="959593" y="87591"/>
                    </a:cubicBezTo>
                    <a:cubicBezTo>
                      <a:pt x="958927" y="82267"/>
                      <a:pt x="903325" y="81696"/>
                      <a:pt x="878476" y="85214"/>
                    </a:cubicBezTo>
                    <a:cubicBezTo>
                      <a:pt x="853626" y="88732"/>
                      <a:pt x="809736" y="102994"/>
                      <a:pt x="809069" y="95863"/>
                    </a:cubicBezTo>
                    <a:cubicBezTo>
                      <a:pt x="808403" y="88732"/>
                      <a:pt x="860101" y="78749"/>
                      <a:pt x="886188" y="75801"/>
                    </a:cubicBezTo>
                    <a:cubicBezTo>
                      <a:pt x="912275" y="72854"/>
                      <a:pt x="960260" y="77513"/>
                      <a:pt x="980349" y="69241"/>
                    </a:cubicBezTo>
                    <a:cubicBezTo>
                      <a:pt x="1000438" y="60969"/>
                      <a:pt x="1030714" y="60398"/>
                      <a:pt x="1036045" y="53838"/>
                    </a:cubicBezTo>
                    <a:cubicBezTo>
                      <a:pt x="1041377" y="47277"/>
                      <a:pt x="1012815" y="38625"/>
                      <a:pt x="998724" y="38625"/>
                    </a:cubicBezTo>
                    <a:cubicBezTo>
                      <a:pt x="984633" y="38625"/>
                      <a:pt x="970161" y="37389"/>
                      <a:pt x="971494" y="30353"/>
                    </a:cubicBezTo>
                    <a:cubicBezTo>
                      <a:pt x="972827" y="23317"/>
                      <a:pt x="949596" y="21415"/>
                      <a:pt x="947216" y="16091"/>
                    </a:cubicBezTo>
                    <a:cubicBezTo>
                      <a:pt x="944836" y="10766"/>
                      <a:pt x="900374" y="14950"/>
                      <a:pt x="890853" y="9055"/>
                    </a:cubicBezTo>
                    <a:cubicBezTo>
                      <a:pt x="881332" y="3160"/>
                      <a:pt x="853531" y="593"/>
                      <a:pt x="829824" y="2304"/>
                    </a:cubicBezTo>
                    <a:cubicBezTo>
                      <a:pt x="806118" y="4016"/>
                      <a:pt x="757561" y="3445"/>
                      <a:pt x="746232" y="4681"/>
                    </a:cubicBezTo>
                    <a:cubicBezTo>
                      <a:pt x="736850" y="7009"/>
                      <a:pt x="727300" y="8599"/>
                      <a:pt x="717669" y="9435"/>
                    </a:cubicBezTo>
                    <a:cubicBezTo>
                      <a:pt x="707577" y="8770"/>
                      <a:pt x="692153" y="12383"/>
                      <a:pt x="698628" y="18943"/>
                    </a:cubicBezTo>
                    <a:cubicBezTo>
                      <a:pt x="709291" y="30733"/>
                      <a:pt x="682633" y="35582"/>
                      <a:pt x="684346" y="26645"/>
                    </a:cubicBezTo>
                    <a:cubicBezTo>
                      <a:pt x="686060" y="17707"/>
                      <a:pt x="661306" y="13619"/>
                      <a:pt x="653594" y="20179"/>
                    </a:cubicBezTo>
                    <a:cubicBezTo>
                      <a:pt x="645882" y="26740"/>
                      <a:pt x="604943" y="12478"/>
                      <a:pt x="599040" y="20179"/>
                    </a:cubicBezTo>
                    <a:cubicBezTo>
                      <a:pt x="593137" y="27881"/>
                      <a:pt x="546295" y="25504"/>
                      <a:pt x="532394" y="27881"/>
                    </a:cubicBezTo>
                    <a:cubicBezTo>
                      <a:pt x="518494" y="30258"/>
                      <a:pt x="553721" y="40241"/>
                      <a:pt x="552578" y="46231"/>
                    </a:cubicBezTo>
                    <a:cubicBezTo>
                      <a:pt x="551436" y="52221"/>
                      <a:pt x="508116" y="46231"/>
                      <a:pt x="516970" y="56880"/>
                    </a:cubicBezTo>
                    <a:cubicBezTo>
                      <a:pt x="525825" y="67529"/>
                      <a:pt x="554292" y="75136"/>
                      <a:pt x="567907" y="88827"/>
                    </a:cubicBezTo>
                    <a:cubicBezTo>
                      <a:pt x="581522" y="102519"/>
                      <a:pt x="557243" y="94152"/>
                      <a:pt x="541820" y="84073"/>
                    </a:cubicBezTo>
                    <a:cubicBezTo>
                      <a:pt x="526396" y="73995"/>
                      <a:pt x="506878" y="77513"/>
                      <a:pt x="497453" y="67529"/>
                    </a:cubicBezTo>
                    <a:cubicBezTo>
                      <a:pt x="488027" y="57546"/>
                      <a:pt x="452419" y="49749"/>
                      <a:pt x="443470" y="55644"/>
                    </a:cubicBezTo>
                    <a:cubicBezTo>
                      <a:pt x="432902" y="62680"/>
                      <a:pt x="467748" y="75801"/>
                      <a:pt x="467748" y="83503"/>
                    </a:cubicBezTo>
                    <a:cubicBezTo>
                      <a:pt x="467748" y="91204"/>
                      <a:pt x="444136" y="81696"/>
                      <a:pt x="439947" y="84644"/>
                    </a:cubicBezTo>
                    <a:cubicBezTo>
                      <a:pt x="435758" y="87591"/>
                      <a:pt x="415098" y="64391"/>
                      <a:pt x="403482" y="64391"/>
                    </a:cubicBezTo>
                    <a:cubicBezTo>
                      <a:pt x="391867" y="64391"/>
                      <a:pt x="401673" y="75040"/>
                      <a:pt x="401673" y="89873"/>
                    </a:cubicBezTo>
                    <a:cubicBezTo>
                      <a:pt x="401673" y="104705"/>
                      <a:pt x="378633" y="113548"/>
                      <a:pt x="385107" y="103469"/>
                    </a:cubicBezTo>
                    <a:cubicBezTo>
                      <a:pt x="391581" y="93391"/>
                      <a:pt x="386916" y="67434"/>
                      <a:pt x="374444" y="62680"/>
                    </a:cubicBezTo>
                    <a:cubicBezTo>
                      <a:pt x="361971" y="57926"/>
                      <a:pt x="329982" y="72759"/>
                      <a:pt x="313415" y="72188"/>
                    </a:cubicBezTo>
                    <a:cubicBezTo>
                      <a:pt x="296849" y="71618"/>
                      <a:pt x="275332" y="76942"/>
                      <a:pt x="289137" y="85214"/>
                    </a:cubicBezTo>
                    <a:cubicBezTo>
                      <a:pt x="302942" y="93486"/>
                      <a:pt x="288566" y="98240"/>
                      <a:pt x="276094" y="89398"/>
                    </a:cubicBezTo>
                    <a:cubicBezTo>
                      <a:pt x="263621" y="80555"/>
                      <a:pt x="222777" y="89398"/>
                      <a:pt x="231060" y="95293"/>
                    </a:cubicBezTo>
                    <a:cubicBezTo>
                      <a:pt x="239479" y="102974"/>
                      <a:pt x="241876" y="115251"/>
                      <a:pt x="236963" y="125528"/>
                    </a:cubicBezTo>
                    <a:cubicBezTo>
                      <a:pt x="231631" y="132564"/>
                      <a:pt x="214494" y="118397"/>
                      <a:pt x="198880" y="119538"/>
                    </a:cubicBezTo>
                    <a:cubicBezTo>
                      <a:pt x="183266" y="120679"/>
                      <a:pt x="103672" y="158616"/>
                      <a:pt x="108146" y="168694"/>
                    </a:cubicBezTo>
                    <a:cubicBezTo>
                      <a:pt x="112621" y="178773"/>
                      <a:pt x="146706" y="170501"/>
                      <a:pt x="157369" y="176396"/>
                    </a:cubicBezTo>
                    <a:cubicBezTo>
                      <a:pt x="168032" y="182291"/>
                      <a:pt x="153846" y="204159"/>
                      <a:pt x="140803" y="213097"/>
                    </a:cubicBezTo>
                    <a:cubicBezTo>
                      <a:pt x="127759" y="222034"/>
                      <a:pt x="79108" y="213667"/>
                      <a:pt x="77965" y="224316"/>
                    </a:cubicBezTo>
                    <a:cubicBezTo>
                      <a:pt x="76823" y="234965"/>
                      <a:pt x="1799" y="236772"/>
                      <a:pt x="1799" y="253886"/>
                    </a:cubicBezTo>
                    <a:cubicBezTo>
                      <a:pt x="1494" y="260893"/>
                      <a:pt x="6272" y="267108"/>
                      <a:pt x="13129" y="268624"/>
                    </a:cubicBezTo>
                    <a:cubicBezTo>
                      <a:pt x="23792" y="270906"/>
                      <a:pt x="36836" y="267388"/>
                      <a:pt x="46356" y="278132"/>
                    </a:cubicBezTo>
                    <a:cubicBezTo>
                      <a:pt x="55877" y="288876"/>
                      <a:pt x="82535" y="289446"/>
                      <a:pt x="100911" y="282315"/>
                    </a:cubicBezTo>
                    <a:cubicBezTo>
                      <a:pt x="119286" y="275184"/>
                      <a:pt x="132901" y="283456"/>
                      <a:pt x="132234" y="294105"/>
                    </a:cubicBezTo>
                    <a:cubicBezTo>
                      <a:pt x="131568" y="304754"/>
                      <a:pt x="90819" y="290017"/>
                      <a:pt x="78346" y="297718"/>
                    </a:cubicBezTo>
                    <a:cubicBezTo>
                      <a:pt x="65874" y="305420"/>
                      <a:pt x="27410" y="298859"/>
                      <a:pt x="29219" y="307226"/>
                    </a:cubicBezTo>
                    <a:cubicBezTo>
                      <a:pt x="31028" y="315593"/>
                      <a:pt x="49879" y="313787"/>
                      <a:pt x="65303" y="316734"/>
                    </a:cubicBezTo>
                    <a:cubicBezTo>
                      <a:pt x="80727" y="319682"/>
                      <a:pt x="66541" y="326242"/>
                      <a:pt x="65874" y="332708"/>
                    </a:cubicBezTo>
                    <a:cubicBezTo>
                      <a:pt x="65208" y="339173"/>
                      <a:pt x="74252" y="338032"/>
                      <a:pt x="89581" y="345734"/>
                    </a:cubicBezTo>
                    <a:cubicBezTo>
                      <a:pt x="104909" y="353435"/>
                      <a:pt x="130520" y="358094"/>
                      <a:pt x="122237" y="349252"/>
                    </a:cubicBezTo>
                    <a:cubicBezTo>
                      <a:pt x="113954" y="340409"/>
                      <a:pt x="138232" y="341550"/>
                      <a:pt x="142326" y="346875"/>
                    </a:cubicBezTo>
                    <a:cubicBezTo>
                      <a:pt x="146420" y="352199"/>
                      <a:pt x="157750" y="339173"/>
                      <a:pt x="168984" y="342121"/>
                    </a:cubicBezTo>
                    <a:cubicBezTo>
                      <a:pt x="180219" y="345068"/>
                      <a:pt x="184408" y="331472"/>
                      <a:pt x="193358" y="337462"/>
                    </a:cubicBezTo>
                    <a:cubicBezTo>
                      <a:pt x="202307" y="343452"/>
                      <a:pt x="243723" y="346970"/>
                      <a:pt x="257909" y="354576"/>
                    </a:cubicBezTo>
                    <a:cubicBezTo>
                      <a:pt x="272095" y="362183"/>
                      <a:pt x="291708" y="364084"/>
                      <a:pt x="289899" y="375304"/>
                    </a:cubicBezTo>
                    <a:cubicBezTo>
                      <a:pt x="288090" y="386523"/>
                      <a:pt x="301705" y="394320"/>
                      <a:pt x="317795" y="401926"/>
                    </a:cubicBezTo>
                    <a:cubicBezTo>
                      <a:pt x="330264" y="407713"/>
                      <a:pt x="337655" y="420792"/>
                      <a:pt x="336170" y="434444"/>
                    </a:cubicBezTo>
                    <a:cubicBezTo>
                      <a:pt x="335504" y="444522"/>
                      <a:pt x="353307" y="451653"/>
                      <a:pt x="350356" y="456407"/>
                    </a:cubicBezTo>
                    <a:cubicBezTo>
                      <a:pt x="347405" y="461161"/>
                      <a:pt x="349785" y="467627"/>
                      <a:pt x="360448" y="477135"/>
                    </a:cubicBezTo>
                    <a:cubicBezTo>
                      <a:pt x="371112" y="486643"/>
                      <a:pt x="343787" y="493679"/>
                      <a:pt x="350356" y="501951"/>
                    </a:cubicBezTo>
                    <a:cubicBezTo>
                      <a:pt x="356925" y="510223"/>
                      <a:pt x="340835" y="526196"/>
                      <a:pt x="359877" y="529144"/>
                    </a:cubicBezTo>
                    <a:cubicBezTo>
                      <a:pt x="378919" y="532091"/>
                      <a:pt x="375872" y="516118"/>
                      <a:pt x="390058" y="516118"/>
                    </a:cubicBezTo>
                    <a:cubicBezTo>
                      <a:pt x="404244" y="516118"/>
                      <a:pt x="389487" y="528573"/>
                      <a:pt x="397198" y="536275"/>
                    </a:cubicBezTo>
                    <a:cubicBezTo>
                      <a:pt x="404910" y="543976"/>
                      <a:pt x="420905" y="542170"/>
                      <a:pt x="435282" y="554625"/>
                    </a:cubicBezTo>
                    <a:cubicBezTo>
                      <a:pt x="449658" y="567081"/>
                      <a:pt x="440613" y="572976"/>
                      <a:pt x="426999" y="562897"/>
                    </a:cubicBezTo>
                    <a:cubicBezTo>
                      <a:pt x="413384" y="552819"/>
                      <a:pt x="373682" y="555196"/>
                      <a:pt x="373682" y="558714"/>
                    </a:cubicBezTo>
                    <a:cubicBezTo>
                      <a:pt x="373682" y="562231"/>
                      <a:pt x="417573" y="587238"/>
                      <a:pt x="427570" y="583625"/>
                    </a:cubicBezTo>
                    <a:cubicBezTo>
                      <a:pt x="437567" y="580011"/>
                      <a:pt x="451277" y="598457"/>
                      <a:pt x="445374" y="604352"/>
                    </a:cubicBezTo>
                    <a:cubicBezTo>
                      <a:pt x="439471" y="610247"/>
                      <a:pt x="442422" y="625079"/>
                      <a:pt x="441185" y="632115"/>
                    </a:cubicBezTo>
                    <a:cubicBezTo>
                      <a:pt x="439947" y="639151"/>
                      <a:pt x="425190" y="632115"/>
                      <a:pt x="415764" y="633351"/>
                    </a:cubicBezTo>
                    <a:cubicBezTo>
                      <a:pt x="406339" y="634588"/>
                      <a:pt x="399674" y="637630"/>
                      <a:pt x="399674" y="647138"/>
                    </a:cubicBezTo>
                    <a:cubicBezTo>
                      <a:pt x="399674" y="656646"/>
                      <a:pt x="384821" y="664348"/>
                      <a:pt x="383108" y="676708"/>
                    </a:cubicBezTo>
                    <a:cubicBezTo>
                      <a:pt x="381394" y="689069"/>
                      <a:pt x="394914" y="688593"/>
                      <a:pt x="402149" y="693918"/>
                    </a:cubicBezTo>
                    <a:cubicBezTo>
                      <a:pt x="409385" y="699242"/>
                      <a:pt x="387963" y="702760"/>
                      <a:pt x="386726" y="711698"/>
                    </a:cubicBezTo>
                    <a:cubicBezTo>
                      <a:pt x="385488" y="720635"/>
                      <a:pt x="406910" y="736514"/>
                      <a:pt x="414622" y="740222"/>
                    </a:cubicBezTo>
                    <a:cubicBezTo>
                      <a:pt x="422333" y="743930"/>
                      <a:pt x="415193" y="764562"/>
                      <a:pt x="418144" y="774546"/>
                    </a:cubicBezTo>
                    <a:cubicBezTo>
                      <a:pt x="421096" y="784529"/>
                      <a:pt x="431188" y="772169"/>
                      <a:pt x="429950" y="785195"/>
                    </a:cubicBezTo>
                    <a:cubicBezTo>
                      <a:pt x="428712" y="798221"/>
                      <a:pt x="439471" y="797650"/>
                      <a:pt x="440042" y="805352"/>
                    </a:cubicBezTo>
                    <a:cubicBezTo>
                      <a:pt x="440613" y="813053"/>
                      <a:pt x="459084" y="811817"/>
                      <a:pt x="455466" y="822466"/>
                    </a:cubicBezTo>
                    <a:cubicBezTo>
                      <a:pt x="451848" y="833115"/>
                      <a:pt x="460798" y="840912"/>
                      <a:pt x="464987" y="846807"/>
                    </a:cubicBezTo>
                    <a:cubicBezTo>
                      <a:pt x="469176" y="852702"/>
                      <a:pt x="484504" y="862780"/>
                      <a:pt x="487456" y="870482"/>
                    </a:cubicBezTo>
                    <a:cubicBezTo>
                      <a:pt x="490407" y="878183"/>
                      <a:pt x="499357" y="888166"/>
                      <a:pt x="510020" y="885219"/>
                    </a:cubicBezTo>
                    <a:cubicBezTo>
                      <a:pt x="520683" y="882272"/>
                      <a:pt x="521255" y="892350"/>
                      <a:pt x="529538" y="891114"/>
                    </a:cubicBezTo>
                    <a:cubicBezTo>
                      <a:pt x="537821" y="889878"/>
                      <a:pt x="550865" y="894727"/>
                      <a:pt x="553245" y="901192"/>
                    </a:cubicBezTo>
                    <a:cubicBezTo>
                      <a:pt x="555625" y="907658"/>
                      <a:pt x="581045" y="913648"/>
                      <a:pt x="588186" y="914789"/>
                    </a:cubicBezTo>
                    <a:cubicBezTo>
                      <a:pt x="595327" y="915930"/>
                      <a:pt x="596945" y="903855"/>
                      <a:pt x="603419" y="900051"/>
                    </a:cubicBezTo>
                    <a:cubicBezTo>
                      <a:pt x="609893" y="896248"/>
                      <a:pt x="607513" y="870386"/>
                      <a:pt x="613511" y="868675"/>
                    </a:cubicBezTo>
                    <a:cubicBezTo>
                      <a:pt x="619510" y="866964"/>
                      <a:pt x="617605" y="840151"/>
                      <a:pt x="611702" y="837299"/>
                    </a:cubicBezTo>
                    <a:cubicBezTo>
                      <a:pt x="605800" y="834446"/>
                      <a:pt x="608180" y="825414"/>
                      <a:pt x="621795" y="827220"/>
                    </a:cubicBezTo>
                    <a:cubicBezTo>
                      <a:pt x="635409" y="829027"/>
                      <a:pt x="630649" y="815430"/>
                      <a:pt x="637123" y="813624"/>
                    </a:cubicBezTo>
                    <a:cubicBezTo>
                      <a:pt x="643597" y="811817"/>
                      <a:pt x="640741" y="799457"/>
                      <a:pt x="645502" y="798221"/>
                    </a:cubicBezTo>
                    <a:cubicBezTo>
                      <a:pt x="650262" y="796985"/>
                      <a:pt x="649595" y="788713"/>
                      <a:pt x="646073" y="784054"/>
                    </a:cubicBezTo>
                    <a:cubicBezTo>
                      <a:pt x="642550" y="779395"/>
                      <a:pt x="646644" y="775782"/>
                      <a:pt x="653785" y="774546"/>
                    </a:cubicBezTo>
                    <a:cubicBezTo>
                      <a:pt x="660925" y="773310"/>
                      <a:pt x="659116" y="763326"/>
                      <a:pt x="649595" y="759808"/>
                    </a:cubicBezTo>
                    <a:cubicBezTo>
                      <a:pt x="640075" y="756290"/>
                      <a:pt x="643121" y="745546"/>
                      <a:pt x="652547" y="752107"/>
                    </a:cubicBezTo>
                    <a:cubicBezTo>
                      <a:pt x="661972" y="758667"/>
                      <a:pt x="669208" y="753818"/>
                      <a:pt x="663877" y="746782"/>
                    </a:cubicBezTo>
                    <a:cubicBezTo>
                      <a:pt x="658545" y="739746"/>
                      <a:pt x="670351" y="736133"/>
                      <a:pt x="682918" y="734897"/>
                    </a:cubicBezTo>
                    <a:cubicBezTo>
                      <a:pt x="695486" y="733661"/>
                      <a:pt x="701960" y="727196"/>
                      <a:pt x="699484" y="717783"/>
                    </a:cubicBezTo>
                    <a:cubicBezTo>
                      <a:pt x="697009" y="708370"/>
                      <a:pt x="713670" y="708845"/>
                      <a:pt x="709576" y="717212"/>
                    </a:cubicBezTo>
                    <a:cubicBezTo>
                      <a:pt x="705483" y="725579"/>
                      <a:pt x="707767" y="733756"/>
                      <a:pt x="713670" y="727861"/>
                    </a:cubicBezTo>
                    <a:cubicBezTo>
                      <a:pt x="719573" y="721966"/>
                      <a:pt x="730903" y="726055"/>
                      <a:pt x="751087" y="720160"/>
                    </a:cubicBezTo>
                    <a:cubicBezTo>
                      <a:pt x="771271" y="714265"/>
                      <a:pt x="790789" y="697626"/>
                      <a:pt x="795454" y="681652"/>
                    </a:cubicBezTo>
                    <a:cubicBezTo>
                      <a:pt x="800120" y="665679"/>
                      <a:pt x="823350" y="667485"/>
                      <a:pt x="820399" y="656836"/>
                    </a:cubicBezTo>
                    <a:cubicBezTo>
                      <a:pt x="817447" y="646187"/>
                      <a:pt x="824493" y="642004"/>
                      <a:pt x="839441" y="649135"/>
                    </a:cubicBezTo>
                    <a:cubicBezTo>
                      <a:pt x="854388" y="656266"/>
                      <a:pt x="842392" y="644381"/>
                      <a:pt x="858958" y="644381"/>
                    </a:cubicBezTo>
                    <a:cubicBezTo>
                      <a:pt x="875524" y="644381"/>
                      <a:pt x="872573" y="638486"/>
                      <a:pt x="888663" y="637915"/>
                    </a:cubicBezTo>
                    <a:cubicBezTo>
                      <a:pt x="904753" y="637345"/>
                      <a:pt x="945788" y="630214"/>
                      <a:pt x="960355" y="618329"/>
                    </a:cubicBezTo>
                    <a:cubicBezTo>
                      <a:pt x="974922" y="606444"/>
                      <a:pt x="1004722" y="596460"/>
                      <a:pt x="1017480" y="588759"/>
                    </a:cubicBezTo>
                    <a:cubicBezTo>
                      <a:pt x="1030237" y="581057"/>
                      <a:pt x="1032903" y="574497"/>
                      <a:pt x="1025191" y="578680"/>
                    </a:cubicBezTo>
                    <a:cubicBezTo>
                      <a:pt x="1013829" y="582951"/>
                      <a:pt x="1001417" y="583582"/>
                      <a:pt x="989679" y="580487"/>
                    </a:cubicBezTo>
                    <a:cubicBezTo>
                      <a:pt x="977778" y="577539"/>
                      <a:pt x="958831" y="567461"/>
                      <a:pt x="945217" y="575162"/>
                    </a:cubicBezTo>
                    <a:cubicBezTo>
                      <a:pt x="931602" y="582864"/>
                      <a:pt x="939885" y="563848"/>
                      <a:pt x="951120" y="562136"/>
                    </a:cubicBezTo>
                    <a:cubicBezTo>
                      <a:pt x="962354" y="560425"/>
                      <a:pt x="957594" y="555005"/>
                      <a:pt x="954642" y="543120"/>
                    </a:cubicBezTo>
                    <a:cubicBezTo>
                      <a:pt x="951691" y="531235"/>
                      <a:pt x="973684" y="538937"/>
                      <a:pt x="983205" y="552628"/>
                    </a:cubicBezTo>
                    <a:cubicBezTo>
                      <a:pt x="993255" y="566300"/>
                      <a:pt x="1010798" y="572229"/>
                      <a:pt x="1027096" y="567461"/>
                    </a:cubicBezTo>
                    <a:cubicBezTo>
                      <a:pt x="1043091" y="562707"/>
                      <a:pt x="1027667" y="549681"/>
                      <a:pt x="1034141" y="540838"/>
                    </a:cubicBezTo>
                    <a:cubicBezTo>
                      <a:pt x="1040615" y="531996"/>
                      <a:pt x="984252" y="504518"/>
                      <a:pt x="981586" y="495010"/>
                    </a:cubicBezTo>
                    <a:cubicBezTo>
                      <a:pt x="978920" y="485502"/>
                      <a:pt x="995772" y="492062"/>
                      <a:pt x="1011196" y="498623"/>
                    </a:cubicBezTo>
                    <a:cubicBezTo>
                      <a:pt x="1026620" y="505183"/>
                      <a:pt x="1030237" y="486167"/>
                      <a:pt x="1030237" y="477895"/>
                    </a:cubicBezTo>
                    <a:cubicBezTo>
                      <a:pt x="1030237" y="469623"/>
                      <a:pt x="997105" y="468958"/>
                      <a:pt x="982633" y="477325"/>
                    </a:cubicBezTo>
                    <a:cubicBezTo>
                      <a:pt x="968162" y="485692"/>
                      <a:pt x="954071" y="466581"/>
                      <a:pt x="973779" y="464299"/>
                    </a:cubicBezTo>
                    <a:cubicBezTo>
                      <a:pt x="993487" y="462017"/>
                      <a:pt x="975493" y="453650"/>
                      <a:pt x="981491" y="447660"/>
                    </a:cubicBezTo>
                    <a:cubicBezTo>
                      <a:pt x="987489" y="441670"/>
                      <a:pt x="1012815" y="464869"/>
                      <a:pt x="1025858" y="460686"/>
                    </a:cubicBezTo>
                    <a:cubicBezTo>
                      <a:pt x="1038901" y="456502"/>
                      <a:pt x="1048422" y="461256"/>
                      <a:pt x="1059657" y="452414"/>
                    </a:cubicBezTo>
                    <a:cubicBezTo>
                      <a:pt x="1070892" y="443571"/>
                      <a:pt x="1039473" y="435299"/>
                      <a:pt x="1032999" y="427598"/>
                    </a:cubicBezTo>
                    <a:cubicBezTo>
                      <a:pt x="1026525" y="419896"/>
                      <a:pt x="1065560" y="422844"/>
                      <a:pt x="1077461" y="423414"/>
                    </a:cubicBezTo>
                    <a:cubicBezTo>
                      <a:pt x="1089362" y="423985"/>
                      <a:pt x="1092218" y="406300"/>
                      <a:pt x="1082793" y="409818"/>
                    </a:cubicBezTo>
                    <a:cubicBezTo>
                      <a:pt x="1073367" y="413336"/>
                      <a:pt x="1039473" y="398028"/>
                      <a:pt x="1046613" y="387379"/>
                    </a:cubicBezTo>
                    <a:cubicBezTo>
                      <a:pt x="1053754" y="376730"/>
                      <a:pt x="1066798" y="389090"/>
                      <a:pt x="1081555" y="381389"/>
                    </a:cubicBezTo>
                    <a:cubicBezTo>
                      <a:pt x="1096312" y="373687"/>
                      <a:pt x="1082793" y="344688"/>
                      <a:pt x="1072034" y="344688"/>
                    </a:cubicBezTo>
                    <a:cubicBezTo>
                      <a:pt x="1061275" y="344688"/>
                      <a:pt x="1036426" y="341170"/>
                      <a:pt x="1036426" y="335845"/>
                    </a:cubicBezTo>
                    <a:cubicBezTo>
                      <a:pt x="1036426" y="330521"/>
                      <a:pt x="1015671" y="325767"/>
                      <a:pt x="1021669" y="320442"/>
                    </a:cubicBezTo>
                    <a:cubicBezTo>
                      <a:pt x="1027667" y="315118"/>
                      <a:pt x="1035284" y="327003"/>
                      <a:pt x="1048899" y="316925"/>
                    </a:cubicBezTo>
                    <a:cubicBezTo>
                      <a:pt x="1062513" y="306846"/>
                      <a:pt x="1090980" y="319302"/>
                      <a:pt x="1103453" y="316925"/>
                    </a:cubicBezTo>
                    <a:cubicBezTo>
                      <a:pt x="1115925" y="314548"/>
                      <a:pt x="1098121" y="291443"/>
                      <a:pt x="1090980" y="295627"/>
                    </a:cubicBezTo>
                    <a:cubicBezTo>
                      <a:pt x="1083840" y="299810"/>
                      <a:pt x="1059562" y="300951"/>
                      <a:pt x="1057753" y="288496"/>
                    </a:cubicBezTo>
                    <a:cubicBezTo>
                      <a:pt x="1055944" y="276040"/>
                      <a:pt x="1080888" y="288496"/>
                      <a:pt x="1085078" y="282601"/>
                    </a:cubicBezTo>
                    <a:cubicBezTo>
                      <a:pt x="1089267" y="276706"/>
                      <a:pt x="1050708" y="261303"/>
                      <a:pt x="1044709" y="273758"/>
                    </a:cubicBezTo>
                    <a:cubicBezTo>
                      <a:pt x="1038711" y="286214"/>
                      <a:pt x="1017480" y="282030"/>
                      <a:pt x="1028714" y="274899"/>
                    </a:cubicBezTo>
                    <a:cubicBezTo>
                      <a:pt x="1039949" y="267768"/>
                      <a:pt x="1042424" y="247706"/>
                      <a:pt x="1041187" y="237628"/>
                    </a:cubicBezTo>
                    <a:cubicBezTo>
                      <a:pt x="1039949" y="227549"/>
                      <a:pt x="1081460" y="226979"/>
                      <a:pt x="1076794" y="210435"/>
                    </a:cubicBezTo>
                    <a:cubicBezTo>
                      <a:pt x="1072129" y="193891"/>
                      <a:pt x="1096312" y="190278"/>
                      <a:pt x="1109927" y="190278"/>
                    </a:cubicBezTo>
                    <a:cubicBezTo>
                      <a:pt x="1123542" y="190278"/>
                      <a:pt x="1109356" y="172498"/>
                      <a:pt x="1096312" y="174304"/>
                    </a:cubicBezTo>
                    <a:cubicBezTo>
                      <a:pt x="1083269" y="176111"/>
                      <a:pt x="1069654" y="190848"/>
                      <a:pt x="1063084" y="184953"/>
                    </a:cubicBezTo>
                    <a:cubicBezTo>
                      <a:pt x="1056515" y="179058"/>
                      <a:pt x="1078508" y="168409"/>
                      <a:pt x="1090409" y="168409"/>
                    </a:cubicBezTo>
                    <a:cubicBezTo>
                      <a:pt x="1102310" y="168409"/>
                      <a:pt x="1130682" y="167173"/>
                      <a:pt x="1140774" y="161278"/>
                    </a:cubicBezTo>
                    <a:cubicBezTo>
                      <a:pt x="1150866" y="155383"/>
                      <a:pt x="1122970" y="150059"/>
                      <a:pt x="1104024" y="152436"/>
                    </a:cubicBezTo>
                    <a:cubicBezTo>
                      <a:pt x="1085078" y="154813"/>
                      <a:pt x="1084982" y="146446"/>
                      <a:pt x="1113545" y="145875"/>
                    </a:cubicBezTo>
                    <a:cubicBezTo>
                      <a:pt x="1142107" y="145305"/>
                      <a:pt x="1137252" y="139410"/>
                      <a:pt x="1157436" y="137033"/>
                    </a:cubicBezTo>
                    <a:cubicBezTo>
                      <a:pt x="1177620" y="134656"/>
                      <a:pt x="1171050" y="126384"/>
                      <a:pt x="1183523" y="125813"/>
                    </a:cubicBezTo>
                    <a:cubicBezTo>
                      <a:pt x="1195995" y="125243"/>
                      <a:pt x="1228556" y="111551"/>
                      <a:pt x="1228556" y="105086"/>
                    </a:cubicBezTo>
                    <a:cubicBezTo>
                      <a:pt x="1228556" y="98620"/>
                      <a:pt x="1181238" y="85119"/>
                      <a:pt x="1159340" y="85119"/>
                    </a:cubicBezTo>
                    <a:close/>
                    <a:moveTo>
                      <a:pt x="421001" y="600549"/>
                    </a:moveTo>
                    <a:cubicBezTo>
                      <a:pt x="421572" y="591041"/>
                      <a:pt x="410908" y="597031"/>
                      <a:pt x="405006" y="585811"/>
                    </a:cubicBezTo>
                    <a:cubicBezTo>
                      <a:pt x="399103" y="574592"/>
                      <a:pt x="368826" y="569933"/>
                      <a:pt x="365875" y="578680"/>
                    </a:cubicBezTo>
                    <a:cubicBezTo>
                      <a:pt x="364732" y="582198"/>
                      <a:pt x="355212" y="587523"/>
                      <a:pt x="362924" y="595890"/>
                    </a:cubicBezTo>
                    <a:cubicBezTo>
                      <a:pt x="370635" y="604257"/>
                      <a:pt x="375967" y="600549"/>
                      <a:pt x="384821" y="608821"/>
                    </a:cubicBezTo>
                    <a:cubicBezTo>
                      <a:pt x="393676" y="617093"/>
                      <a:pt x="420429" y="610057"/>
                      <a:pt x="421001" y="600549"/>
                    </a:cubicBezTo>
                    <a:close/>
                  </a:path>
                </a:pathLst>
              </a:custGeom>
              <a:solidFill>
                <a:srgbClr val="BED4D2"/>
              </a:solidFill>
              <a:ln w="9525" cap="flat" cmpd="sng">
                <a:solidFill>
                  <a:srgbClr val="FFFFFF">
                    <a:alpha val="69411"/>
                  </a:srgbClr>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300"/>
                  <a:buFont typeface="Calibri"/>
                  <a:buNone/>
                </a:pPr>
                <a:endParaRPr sz="1300" b="1" i="0" u="none" strike="noStrike" cap="none">
                  <a:solidFill>
                    <a:srgbClr val="181717"/>
                  </a:solidFill>
                  <a:latin typeface="Calibri"/>
                  <a:ea typeface="Calibri"/>
                  <a:cs typeface="Calibri"/>
                  <a:sym typeface="Calibri"/>
                </a:endParaRPr>
              </a:p>
            </p:txBody>
          </p:sp>
          <p:sp>
            <p:nvSpPr>
              <p:cNvPr id="443" name="Google Shape;443;p2"/>
              <p:cNvSpPr/>
              <p:nvPr/>
            </p:nvSpPr>
            <p:spPr>
              <a:xfrm>
                <a:off x="10825493" y="3833594"/>
                <a:ext cx="493890" cy="246613"/>
              </a:xfrm>
              <a:custGeom>
                <a:avLst/>
                <a:gdLst/>
                <a:ahLst/>
                <a:cxnLst/>
                <a:rect l="l" t="t" r="r" b="b"/>
                <a:pathLst>
                  <a:path w="209457" h="104588" extrusionOk="0">
                    <a:moveTo>
                      <a:pt x="182125" y="76561"/>
                    </a:moveTo>
                    <a:cubicBezTo>
                      <a:pt x="193645" y="75991"/>
                      <a:pt x="193360" y="63250"/>
                      <a:pt x="198120" y="63821"/>
                    </a:cubicBezTo>
                    <a:cubicBezTo>
                      <a:pt x="202880" y="64391"/>
                      <a:pt x="210592" y="54978"/>
                      <a:pt x="213544" y="49083"/>
                    </a:cubicBezTo>
                    <a:cubicBezTo>
                      <a:pt x="215586" y="42184"/>
                      <a:pt x="211641" y="34938"/>
                      <a:pt x="204733" y="32899"/>
                    </a:cubicBezTo>
                    <a:cubicBezTo>
                      <a:pt x="204219" y="32747"/>
                      <a:pt x="203695" y="32627"/>
                      <a:pt x="203166" y="32539"/>
                    </a:cubicBezTo>
                    <a:cubicBezTo>
                      <a:pt x="196025" y="32539"/>
                      <a:pt x="190694" y="26834"/>
                      <a:pt x="192217" y="23031"/>
                    </a:cubicBezTo>
                    <a:cubicBezTo>
                      <a:pt x="193741" y="19228"/>
                      <a:pt x="188314" y="13523"/>
                      <a:pt x="188599" y="10576"/>
                    </a:cubicBezTo>
                    <a:cubicBezTo>
                      <a:pt x="188885" y="7628"/>
                      <a:pt x="179745" y="10576"/>
                      <a:pt x="174984" y="11526"/>
                    </a:cubicBezTo>
                    <a:cubicBezTo>
                      <a:pt x="170224" y="12477"/>
                      <a:pt x="160227" y="-73"/>
                      <a:pt x="155943" y="2018"/>
                    </a:cubicBezTo>
                    <a:cubicBezTo>
                      <a:pt x="151658" y="4110"/>
                      <a:pt x="154705" y="10576"/>
                      <a:pt x="153563" y="14189"/>
                    </a:cubicBezTo>
                    <a:cubicBezTo>
                      <a:pt x="152420" y="17802"/>
                      <a:pt x="141757" y="10861"/>
                      <a:pt x="141757" y="15044"/>
                    </a:cubicBezTo>
                    <a:cubicBezTo>
                      <a:pt x="141757" y="19228"/>
                      <a:pt x="137282" y="19798"/>
                      <a:pt x="133759" y="15044"/>
                    </a:cubicBezTo>
                    <a:cubicBezTo>
                      <a:pt x="130237" y="10290"/>
                      <a:pt x="121858" y="13238"/>
                      <a:pt x="122144" y="16851"/>
                    </a:cubicBezTo>
                    <a:cubicBezTo>
                      <a:pt x="122430" y="20464"/>
                      <a:pt x="118621" y="17421"/>
                      <a:pt x="111766" y="13238"/>
                    </a:cubicBezTo>
                    <a:cubicBezTo>
                      <a:pt x="104911" y="9054"/>
                      <a:pt x="97866" y="17992"/>
                      <a:pt x="98437" y="22746"/>
                    </a:cubicBezTo>
                    <a:cubicBezTo>
                      <a:pt x="99008" y="27500"/>
                      <a:pt x="96057" y="28356"/>
                      <a:pt x="90440" y="18562"/>
                    </a:cubicBezTo>
                    <a:cubicBezTo>
                      <a:pt x="84822" y="8769"/>
                      <a:pt x="78253" y="19418"/>
                      <a:pt x="80919" y="24838"/>
                    </a:cubicBezTo>
                    <a:cubicBezTo>
                      <a:pt x="83585" y="30257"/>
                      <a:pt x="82632" y="36628"/>
                      <a:pt x="78253" y="34346"/>
                    </a:cubicBezTo>
                    <a:cubicBezTo>
                      <a:pt x="73873" y="32064"/>
                      <a:pt x="67875" y="36152"/>
                      <a:pt x="65209" y="40241"/>
                    </a:cubicBezTo>
                    <a:cubicBezTo>
                      <a:pt x="62544" y="44329"/>
                      <a:pt x="53023" y="28165"/>
                      <a:pt x="59878" y="24267"/>
                    </a:cubicBezTo>
                    <a:cubicBezTo>
                      <a:pt x="66733" y="20369"/>
                      <a:pt x="38266" y="4205"/>
                      <a:pt x="29316" y="4205"/>
                    </a:cubicBezTo>
                    <a:cubicBezTo>
                      <a:pt x="20367" y="4205"/>
                      <a:pt x="26365" y="10671"/>
                      <a:pt x="32268" y="15425"/>
                    </a:cubicBezTo>
                    <a:cubicBezTo>
                      <a:pt x="38170" y="20179"/>
                      <a:pt x="28173" y="18943"/>
                      <a:pt x="24841" y="14854"/>
                    </a:cubicBezTo>
                    <a:cubicBezTo>
                      <a:pt x="21509" y="10766"/>
                      <a:pt x="15320" y="13903"/>
                      <a:pt x="11798" y="19798"/>
                    </a:cubicBezTo>
                    <a:cubicBezTo>
                      <a:pt x="8275" y="25693"/>
                      <a:pt x="2277" y="29306"/>
                      <a:pt x="1801" y="33205"/>
                    </a:cubicBezTo>
                    <a:cubicBezTo>
                      <a:pt x="1325" y="37103"/>
                      <a:pt x="11798" y="41762"/>
                      <a:pt x="20842" y="37864"/>
                    </a:cubicBezTo>
                    <a:cubicBezTo>
                      <a:pt x="28399" y="33702"/>
                      <a:pt x="37564" y="33702"/>
                      <a:pt x="45120" y="37864"/>
                    </a:cubicBezTo>
                    <a:cubicBezTo>
                      <a:pt x="49881" y="42332"/>
                      <a:pt x="36552" y="44139"/>
                      <a:pt x="41312" y="47372"/>
                    </a:cubicBezTo>
                    <a:cubicBezTo>
                      <a:pt x="46073" y="50604"/>
                      <a:pt x="42169" y="53932"/>
                      <a:pt x="30934" y="52981"/>
                    </a:cubicBezTo>
                    <a:cubicBezTo>
                      <a:pt x="19700" y="52031"/>
                      <a:pt x="5990" y="55358"/>
                      <a:pt x="8085" y="59257"/>
                    </a:cubicBezTo>
                    <a:cubicBezTo>
                      <a:pt x="10179" y="63155"/>
                      <a:pt x="36647" y="55929"/>
                      <a:pt x="37123" y="59827"/>
                    </a:cubicBezTo>
                    <a:cubicBezTo>
                      <a:pt x="37599" y="63725"/>
                      <a:pt x="37123" y="70191"/>
                      <a:pt x="44264" y="67243"/>
                    </a:cubicBezTo>
                    <a:cubicBezTo>
                      <a:pt x="51404" y="64296"/>
                      <a:pt x="46644" y="72568"/>
                      <a:pt x="50167" y="73994"/>
                    </a:cubicBezTo>
                    <a:cubicBezTo>
                      <a:pt x="53689" y="75420"/>
                      <a:pt x="52833" y="82551"/>
                      <a:pt x="43407" y="83502"/>
                    </a:cubicBezTo>
                    <a:cubicBezTo>
                      <a:pt x="33981" y="84453"/>
                      <a:pt x="29221" y="85974"/>
                      <a:pt x="33315" y="89968"/>
                    </a:cubicBezTo>
                    <a:cubicBezTo>
                      <a:pt x="37409" y="93961"/>
                      <a:pt x="48738" y="91489"/>
                      <a:pt x="58735" y="89112"/>
                    </a:cubicBezTo>
                    <a:cubicBezTo>
                      <a:pt x="68732" y="86735"/>
                      <a:pt x="83394" y="98620"/>
                      <a:pt x="95200" y="103564"/>
                    </a:cubicBezTo>
                    <a:cubicBezTo>
                      <a:pt x="107006" y="108508"/>
                      <a:pt x="127476" y="101853"/>
                      <a:pt x="129856" y="95577"/>
                    </a:cubicBezTo>
                    <a:cubicBezTo>
                      <a:pt x="132236" y="89302"/>
                      <a:pt x="148231" y="91774"/>
                      <a:pt x="154800" y="87305"/>
                    </a:cubicBezTo>
                    <a:cubicBezTo>
                      <a:pt x="162663" y="81137"/>
                      <a:pt x="172162" y="77402"/>
                      <a:pt x="182125" y="76561"/>
                    </a:cubicBezTo>
                    <a:close/>
                  </a:path>
                </a:pathLst>
              </a:custGeom>
              <a:solidFill>
                <a:srgbClr val="413408">
                  <a:alpha val="20000"/>
                </a:srgbClr>
              </a:solidFill>
              <a:ln w="9525" cap="flat" cmpd="sng">
                <a:solidFill>
                  <a:srgbClr val="FFFFFF">
                    <a:alpha val="69411"/>
                  </a:srgbClr>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300"/>
                  <a:buFont typeface="Calibri"/>
                  <a:buNone/>
                </a:pPr>
                <a:endParaRPr sz="1300" b="1" i="0" u="none" strike="noStrike" cap="none">
                  <a:solidFill>
                    <a:srgbClr val="181717"/>
                  </a:solidFill>
                  <a:latin typeface="Calibri"/>
                  <a:ea typeface="Calibri"/>
                  <a:cs typeface="Calibri"/>
                  <a:sym typeface="Calibri"/>
                </a:endParaRPr>
              </a:p>
            </p:txBody>
          </p:sp>
        </p:grpSp>
      </p:grpSp>
      <p:cxnSp>
        <p:nvCxnSpPr>
          <p:cNvPr id="444" name="Google Shape;444;p2"/>
          <p:cNvCxnSpPr/>
          <p:nvPr/>
        </p:nvCxnSpPr>
        <p:spPr>
          <a:xfrm rot="10800000" flipH="1">
            <a:off x="2516998" y="2982224"/>
            <a:ext cx="450898" cy="8106"/>
          </a:xfrm>
          <a:prstGeom prst="straightConnector1">
            <a:avLst/>
          </a:prstGeom>
          <a:noFill/>
          <a:ln w="12700" cap="flat" cmpd="sng">
            <a:solidFill>
              <a:srgbClr val="521707"/>
            </a:solidFill>
            <a:prstDash val="solid"/>
            <a:miter lim="800000"/>
            <a:headEnd type="none" w="sm" len="sm"/>
            <a:tailEnd type="none" w="sm" len="sm"/>
          </a:ln>
        </p:spPr>
      </p:cxnSp>
      <p:cxnSp>
        <p:nvCxnSpPr>
          <p:cNvPr id="445" name="Google Shape;445;p2"/>
          <p:cNvCxnSpPr/>
          <p:nvPr/>
        </p:nvCxnSpPr>
        <p:spPr>
          <a:xfrm>
            <a:off x="2516998" y="2986277"/>
            <a:ext cx="0" cy="435653"/>
          </a:xfrm>
          <a:prstGeom prst="straightConnector1">
            <a:avLst/>
          </a:prstGeom>
          <a:noFill/>
          <a:ln w="12700" cap="flat" cmpd="sng">
            <a:solidFill>
              <a:srgbClr val="002060"/>
            </a:solidFill>
            <a:prstDash val="solid"/>
            <a:miter lim="800000"/>
            <a:headEnd type="none" w="sm" len="sm"/>
            <a:tailEnd type="oval" w="med" len="med"/>
          </a:ln>
        </p:spPr>
      </p:cxnSp>
      <p:sp>
        <p:nvSpPr>
          <p:cNvPr id="446" name="Google Shape;446;p2"/>
          <p:cNvSpPr txBox="1"/>
          <p:nvPr/>
        </p:nvSpPr>
        <p:spPr>
          <a:xfrm>
            <a:off x="1714387" y="3516627"/>
            <a:ext cx="1561800" cy="4926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3F2F28"/>
              </a:buClr>
              <a:buSzPts val="1300"/>
              <a:buFont typeface="Calibri"/>
              <a:buNone/>
            </a:pPr>
            <a:r>
              <a:rPr lang="tr-TR" sz="1300" b="1" i="0" u="none" strike="noStrike" cap="none">
                <a:solidFill>
                  <a:srgbClr val="3F2F28"/>
                </a:solidFill>
                <a:latin typeface="Calibri"/>
                <a:ea typeface="Calibri"/>
                <a:cs typeface="Calibri"/>
                <a:sym typeface="Calibri"/>
              </a:rPr>
              <a:t>ABD</a:t>
            </a:r>
            <a:endParaRPr sz="1800" b="0" i="0" u="none" strike="noStrike" cap="none">
              <a:solidFill>
                <a:schemeClr val="dk1"/>
              </a:solidFill>
              <a:latin typeface="Calibri"/>
              <a:ea typeface="Calibri"/>
              <a:cs typeface="Calibri"/>
              <a:sym typeface="Calibri"/>
            </a:endParaRPr>
          </a:p>
          <a:p>
            <a:pPr marL="0" marR="0" lvl="0" indent="0" algn="ctr" rtl="0">
              <a:lnSpc>
                <a:spcPct val="100000"/>
              </a:lnSpc>
              <a:spcBef>
                <a:spcPts val="0"/>
              </a:spcBef>
              <a:spcAft>
                <a:spcPts val="0"/>
              </a:spcAft>
              <a:buClr>
                <a:srgbClr val="9F4210"/>
              </a:buClr>
              <a:buSzPts val="1300"/>
              <a:buFont typeface="Calibri"/>
              <a:buNone/>
            </a:pPr>
            <a:r>
              <a:rPr lang="tr-TR" sz="1300" b="1">
                <a:solidFill>
                  <a:srgbClr val="9F4210"/>
                </a:solidFill>
                <a:latin typeface="Calibri"/>
                <a:ea typeface="Calibri"/>
                <a:cs typeface="Calibri"/>
                <a:sym typeface="Calibri"/>
              </a:rPr>
              <a:t>705</a:t>
            </a:r>
            <a:endParaRPr sz="1300" b="1" i="0" u="none" strike="noStrike" cap="none">
              <a:solidFill>
                <a:schemeClr val="dk1"/>
              </a:solidFill>
              <a:latin typeface="Calibri"/>
              <a:ea typeface="Calibri"/>
              <a:cs typeface="Calibri"/>
              <a:sym typeface="Calibri"/>
            </a:endParaRPr>
          </a:p>
        </p:txBody>
      </p:sp>
      <p:cxnSp>
        <p:nvCxnSpPr>
          <p:cNvPr id="447" name="Google Shape;447;p2"/>
          <p:cNvCxnSpPr/>
          <p:nvPr/>
        </p:nvCxnSpPr>
        <p:spPr>
          <a:xfrm>
            <a:off x="8917437" y="3216505"/>
            <a:ext cx="491430" cy="0"/>
          </a:xfrm>
          <a:prstGeom prst="straightConnector1">
            <a:avLst/>
          </a:prstGeom>
          <a:noFill/>
          <a:ln w="12700" cap="flat" cmpd="sng">
            <a:solidFill>
              <a:srgbClr val="002060"/>
            </a:solidFill>
            <a:prstDash val="solid"/>
            <a:miter lim="800000"/>
            <a:headEnd type="none" w="sm" len="sm"/>
            <a:tailEnd type="oval" w="med" len="med"/>
          </a:ln>
        </p:spPr>
      </p:cxnSp>
      <p:sp>
        <p:nvSpPr>
          <p:cNvPr id="448" name="Google Shape;448;p2"/>
          <p:cNvSpPr txBox="1"/>
          <p:nvPr/>
        </p:nvSpPr>
        <p:spPr>
          <a:xfrm>
            <a:off x="8853903" y="3076522"/>
            <a:ext cx="1561800" cy="4926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3F2F28"/>
              </a:buClr>
              <a:buSzPts val="1300"/>
              <a:buFont typeface="Calibri"/>
              <a:buNone/>
            </a:pPr>
            <a:r>
              <a:rPr lang="tr-TR" sz="1300" b="1" i="0" u="none" strike="noStrike" cap="none">
                <a:solidFill>
                  <a:srgbClr val="3F2F28"/>
                </a:solidFill>
                <a:latin typeface="Calibri"/>
                <a:ea typeface="Calibri"/>
                <a:cs typeface="Calibri"/>
                <a:sym typeface="Calibri"/>
              </a:rPr>
              <a:t>Çin</a:t>
            </a:r>
            <a:endParaRPr sz="1800" b="0" i="0" u="none" strike="noStrike" cap="none">
              <a:solidFill>
                <a:schemeClr val="dk1"/>
              </a:solidFill>
              <a:latin typeface="Calibri"/>
              <a:ea typeface="Calibri"/>
              <a:cs typeface="Calibri"/>
              <a:sym typeface="Calibri"/>
            </a:endParaRPr>
          </a:p>
          <a:p>
            <a:pPr marL="0" marR="0" lvl="0" indent="0" algn="ctr" rtl="0">
              <a:lnSpc>
                <a:spcPct val="100000"/>
              </a:lnSpc>
              <a:spcBef>
                <a:spcPts val="0"/>
              </a:spcBef>
              <a:spcAft>
                <a:spcPts val="0"/>
              </a:spcAft>
              <a:buClr>
                <a:srgbClr val="9F4210"/>
              </a:buClr>
              <a:buSzPts val="1300"/>
              <a:buFont typeface="Calibri"/>
              <a:buNone/>
            </a:pPr>
            <a:r>
              <a:rPr lang="tr-TR" sz="1300" b="1">
                <a:solidFill>
                  <a:srgbClr val="9F4210"/>
                </a:solidFill>
                <a:latin typeface="Calibri"/>
                <a:ea typeface="Calibri"/>
                <a:cs typeface="Calibri"/>
                <a:sym typeface="Calibri"/>
              </a:rPr>
              <a:t>4</a:t>
            </a:r>
            <a:r>
              <a:rPr lang="tr-TR" sz="1300" b="1" i="0" u="none" strike="noStrike" cap="none">
                <a:solidFill>
                  <a:srgbClr val="9F4210"/>
                </a:solidFill>
                <a:latin typeface="Calibri"/>
                <a:ea typeface="Calibri"/>
                <a:cs typeface="Calibri"/>
                <a:sym typeface="Calibri"/>
              </a:rPr>
              <a:t>8</a:t>
            </a:r>
            <a:endParaRPr sz="1300" b="1" i="0" u="none" strike="noStrike" cap="none">
              <a:solidFill>
                <a:schemeClr val="dk1"/>
              </a:solidFill>
              <a:latin typeface="Calibri"/>
              <a:ea typeface="Calibri"/>
              <a:cs typeface="Calibri"/>
              <a:sym typeface="Calibri"/>
            </a:endParaRPr>
          </a:p>
        </p:txBody>
      </p:sp>
      <p:cxnSp>
        <p:nvCxnSpPr>
          <p:cNvPr id="449" name="Google Shape;449;p2"/>
          <p:cNvCxnSpPr/>
          <p:nvPr/>
        </p:nvCxnSpPr>
        <p:spPr>
          <a:xfrm>
            <a:off x="6568270" y="2838339"/>
            <a:ext cx="12831" cy="735858"/>
          </a:xfrm>
          <a:prstGeom prst="straightConnector1">
            <a:avLst/>
          </a:prstGeom>
          <a:noFill/>
          <a:ln w="12700" cap="flat" cmpd="sng">
            <a:solidFill>
              <a:srgbClr val="521707"/>
            </a:solidFill>
            <a:prstDash val="solid"/>
            <a:miter lim="800000"/>
            <a:headEnd type="none" w="sm" len="sm"/>
            <a:tailEnd type="oval" w="med" len="med"/>
          </a:ln>
        </p:spPr>
      </p:cxnSp>
      <p:sp>
        <p:nvSpPr>
          <p:cNvPr id="450" name="Google Shape;450;p2"/>
          <p:cNvSpPr txBox="1"/>
          <p:nvPr/>
        </p:nvSpPr>
        <p:spPr>
          <a:xfrm>
            <a:off x="5800242" y="3583180"/>
            <a:ext cx="1561800" cy="4926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3F2F28"/>
              </a:buClr>
              <a:buSzPts val="1300"/>
              <a:buFont typeface="Calibri"/>
              <a:buNone/>
            </a:pPr>
            <a:r>
              <a:rPr lang="tr-TR" sz="1300" b="1" i="0" u="none" strike="noStrike" cap="none">
                <a:solidFill>
                  <a:srgbClr val="3F2F28"/>
                </a:solidFill>
                <a:latin typeface="Calibri"/>
                <a:ea typeface="Calibri"/>
                <a:cs typeface="Calibri"/>
                <a:sym typeface="Calibri"/>
              </a:rPr>
              <a:t>Bulgaristan</a:t>
            </a:r>
            <a:endParaRPr sz="1800" b="0" i="0" u="none" strike="noStrike" cap="none">
              <a:solidFill>
                <a:schemeClr val="dk1"/>
              </a:solidFill>
              <a:latin typeface="Calibri"/>
              <a:ea typeface="Calibri"/>
              <a:cs typeface="Calibri"/>
              <a:sym typeface="Calibri"/>
            </a:endParaRPr>
          </a:p>
          <a:p>
            <a:pPr marL="0" marR="0" lvl="0" indent="0" algn="ctr" rtl="0">
              <a:lnSpc>
                <a:spcPct val="100000"/>
              </a:lnSpc>
              <a:spcBef>
                <a:spcPts val="0"/>
              </a:spcBef>
              <a:spcAft>
                <a:spcPts val="0"/>
              </a:spcAft>
              <a:buClr>
                <a:srgbClr val="9F4210"/>
              </a:buClr>
              <a:buSzPts val="1300"/>
              <a:buFont typeface="Calibri"/>
              <a:buNone/>
            </a:pPr>
            <a:r>
              <a:rPr lang="tr-TR" sz="1300" b="1" i="0" u="none" strike="noStrike" cap="none">
                <a:solidFill>
                  <a:srgbClr val="9F4210"/>
                </a:solidFill>
                <a:latin typeface="Calibri"/>
                <a:ea typeface="Calibri"/>
                <a:cs typeface="Calibri"/>
                <a:sym typeface="Calibri"/>
              </a:rPr>
              <a:t>8</a:t>
            </a:r>
            <a:r>
              <a:rPr lang="tr-TR" sz="1300" b="1">
                <a:solidFill>
                  <a:srgbClr val="9F4210"/>
                </a:solidFill>
                <a:latin typeface="Calibri"/>
                <a:ea typeface="Calibri"/>
                <a:cs typeface="Calibri"/>
                <a:sym typeface="Calibri"/>
              </a:rPr>
              <a:t>5</a:t>
            </a:r>
            <a:endParaRPr sz="1300" b="1" i="0" u="none" strike="noStrike" cap="none">
              <a:solidFill>
                <a:schemeClr val="dk1"/>
              </a:solidFill>
              <a:latin typeface="Calibri"/>
              <a:ea typeface="Calibri"/>
              <a:cs typeface="Calibri"/>
              <a:sym typeface="Calibri"/>
            </a:endParaRPr>
          </a:p>
        </p:txBody>
      </p:sp>
      <p:sp>
        <p:nvSpPr>
          <p:cNvPr id="451" name="Google Shape;451;p2"/>
          <p:cNvSpPr txBox="1"/>
          <p:nvPr/>
        </p:nvSpPr>
        <p:spPr>
          <a:xfrm>
            <a:off x="5053556" y="1411746"/>
            <a:ext cx="1561800" cy="4926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3F2F28"/>
              </a:buClr>
              <a:buSzPts val="1300"/>
              <a:buFont typeface="Calibri"/>
              <a:buNone/>
            </a:pPr>
            <a:r>
              <a:rPr lang="tr-TR" sz="1300" b="1" i="0" u="none" strike="noStrike" cap="none">
                <a:solidFill>
                  <a:srgbClr val="3F2F28"/>
                </a:solidFill>
                <a:latin typeface="Calibri"/>
                <a:ea typeface="Calibri"/>
                <a:cs typeface="Calibri"/>
                <a:sym typeface="Calibri"/>
              </a:rPr>
              <a:t>Norveç</a:t>
            </a:r>
            <a:endParaRPr sz="1800" b="0" i="0" u="none" strike="noStrike" cap="none">
              <a:solidFill>
                <a:schemeClr val="dk1"/>
              </a:solidFill>
              <a:latin typeface="Calibri"/>
              <a:ea typeface="Calibri"/>
              <a:cs typeface="Calibri"/>
              <a:sym typeface="Calibri"/>
            </a:endParaRPr>
          </a:p>
          <a:p>
            <a:pPr marL="0" marR="0" lvl="0" indent="0" algn="ctr" rtl="0">
              <a:lnSpc>
                <a:spcPct val="100000"/>
              </a:lnSpc>
              <a:spcBef>
                <a:spcPts val="0"/>
              </a:spcBef>
              <a:spcAft>
                <a:spcPts val="0"/>
              </a:spcAft>
              <a:buClr>
                <a:srgbClr val="9F4210"/>
              </a:buClr>
              <a:buSzPts val="1300"/>
              <a:buFont typeface="Calibri"/>
              <a:buNone/>
            </a:pPr>
            <a:r>
              <a:rPr lang="tr-TR" sz="1300" b="1" i="0" u="none" strike="noStrike" cap="none">
                <a:solidFill>
                  <a:srgbClr val="9F4210"/>
                </a:solidFill>
                <a:latin typeface="Calibri"/>
                <a:ea typeface="Calibri"/>
                <a:cs typeface="Calibri"/>
                <a:sym typeface="Calibri"/>
              </a:rPr>
              <a:t>1</a:t>
            </a:r>
            <a:r>
              <a:rPr lang="tr-TR" sz="1300" b="1">
                <a:solidFill>
                  <a:srgbClr val="9F4210"/>
                </a:solidFill>
                <a:latin typeface="Calibri"/>
                <a:ea typeface="Calibri"/>
                <a:cs typeface="Calibri"/>
                <a:sym typeface="Calibri"/>
              </a:rPr>
              <a:t>14</a:t>
            </a:r>
            <a:endParaRPr sz="1300" b="1" i="0" u="none" strike="noStrike" cap="none">
              <a:solidFill>
                <a:schemeClr val="dk1"/>
              </a:solidFill>
              <a:latin typeface="Calibri"/>
              <a:ea typeface="Calibri"/>
              <a:cs typeface="Calibri"/>
              <a:sym typeface="Calibri"/>
            </a:endParaRPr>
          </a:p>
        </p:txBody>
      </p:sp>
      <p:cxnSp>
        <p:nvCxnSpPr>
          <p:cNvPr id="452" name="Google Shape;452;p2"/>
          <p:cNvCxnSpPr/>
          <p:nvPr/>
        </p:nvCxnSpPr>
        <p:spPr>
          <a:xfrm>
            <a:off x="6688204" y="1961594"/>
            <a:ext cx="491430" cy="0"/>
          </a:xfrm>
          <a:prstGeom prst="straightConnector1">
            <a:avLst/>
          </a:prstGeom>
          <a:noFill/>
          <a:ln w="12700" cap="flat" cmpd="sng">
            <a:solidFill>
              <a:srgbClr val="002060"/>
            </a:solidFill>
            <a:prstDash val="solid"/>
            <a:miter lim="800000"/>
            <a:headEnd type="none" w="sm" len="sm"/>
            <a:tailEnd type="oval" w="med" len="med"/>
          </a:ln>
        </p:spPr>
      </p:cxnSp>
      <p:cxnSp>
        <p:nvCxnSpPr>
          <p:cNvPr id="453" name="Google Shape;453;p2"/>
          <p:cNvCxnSpPr/>
          <p:nvPr/>
        </p:nvCxnSpPr>
        <p:spPr>
          <a:xfrm>
            <a:off x="6348665" y="2514908"/>
            <a:ext cx="491430" cy="0"/>
          </a:xfrm>
          <a:prstGeom prst="straightConnector1">
            <a:avLst/>
          </a:prstGeom>
          <a:noFill/>
          <a:ln w="12700" cap="flat" cmpd="sng">
            <a:solidFill>
              <a:srgbClr val="002060"/>
            </a:solidFill>
            <a:prstDash val="solid"/>
            <a:miter lim="800000"/>
            <a:headEnd type="none" w="sm" len="sm"/>
            <a:tailEnd type="oval" w="med" len="med"/>
          </a:ln>
        </p:spPr>
      </p:cxnSp>
      <p:cxnSp>
        <p:nvCxnSpPr>
          <p:cNvPr id="454" name="Google Shape;454;p2"/>
          <p:cNvCxnSpPr/>
          <p:nvPr/>
        </p:nvCxnSpPr>
        <p:spPr>
          <a:xfrm>
            <a:off x="6350049" y="2353852"/>
            <a:ext cx="0" cy="164098"/>
          </a:xfrm>
          <a:prstGeom prst="straightConnector1">
            <a:avLst/>
          </a:prstGeom>
          <a:noFill/>
          <a:ln w="12700" cap="flat" cmpd="sng">
            <a:solidFill>
              <a:srgbClr val="521707"/>
            </a:solidFill>
            <a:prstDash val="solid"/>
            <a:miter lim="800000"/>
            <a:headEnd type="none" w="sm" len="sm"/>
            <a:tailEnd type="none" w="sm" len="sm"/>
          </a:ln>
        </p:spPr>
      </p:cxnSp>
      <p:cxnSp>
        <p:nvCxnSpPr>
          <p:cNvPr id="455" name="Google Shape;455;p2"/>
          <p:cNvCxnSpPr/>
          <p:nvPr/>
        </p:nvCxnSpPr>
        <p:spPr>
          <a:xfrm flipH="1">
            <a:off x="6117674" y="2544003"/>
            <a:ext cx="1" cy="321368"/>
          </a:xfrm>
          <a:prstGeom prst="straightConnector1">
            <a:avLst/>
          </a:prstGeom>
          <a:noFill/>
          <a:ln w="12700" cap="flat" cmpd="sng">
            <a:solidFill>
              <a:srgbClr val="521707"/>
            </a:solidFill>
            <a:prstDash val="solid"/>
            <a:miter lim="800000"/>
            <a:headEnd type="none" w="sm" len="sm"/>
            <a:tailEnd type="none" w="sm" len="sm"/>
          </a:ln>
        </p:spPr>
      </p:cxnSp>
      <p:cxnSp>
        <p:nvCxnSpPr>
          <p:cNvPr id="456" name="Google Shape;456;p2"/>
          <p:cNvCxnSpPr/>
          <p:nvPr/>
        </p:nvCxnSpPr>
        <p:spPr>
          <a:xfrm rot="10800000">
            <a:off x="5519033" y="2860914"/>
            <a:ext cx="601900" cy="0"/>
          </a:xfrm>
          <a:prstGeom prst="straightConnector1">
            <a:avLst/>
          </a:prstGeom>
          <a:noFill/>
          <a:ln w="12700" cap="flat" cmpd="sng">
            <a:solidFill>
              <a:srgbClr val="002060"/>
            </a:solidFill>
            <a:prstDash val="solid"/>
            <a:miter lim="800000"/>
            <a:headEnd type="none" w="sm" len="sm"/>
            <a:tailEnd type="oval" w="med" len="med"/>
          </a:ln>
        </p:spPr>
      </p:cxnSp>
      <p:sp>
        <p:nvSpPr>
          <p:cNvPr id="457" name="Google Shape;457;p2"/>
          <p:cNvSpPr txBox="1"/>
          <p:nvPr/>
        </p:nvSpPr>
        <p:spPr>
          <a:xfrm>
            <a:off x="4378777" y="2694626"/>
            <a:ext cx="1561800" cy="4926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3F2F28"/>
              </a:buClr>
              <a:buSzPts val="1300"/>
              <a:buFont typeface="Calibri"/>
              <a:buNone/>
            </a:pPr>
            <a:r>
              <a:rPr lang="tr-TR" sz="1300" b="1" i="0" u="none" strike="noStrike" cap="none">
                <a:solidFill>
                  <a:srgbClr val="3F2F28"/>
                </a:solidFill>
                <a:latin typeface="Calibri"/>
                <a:ea typeface="Calibri"/>
                <a:cs typeface="Calibri"/>
                <a:sym typeface="Calibri"/>
              </a:rPr>
              <a:t>Hollanda</a:t>
            </a:r>
            <a:endParaRPr sz="1800" b="0" i="0" u="none" strike="noStrike" cap="none">
              <a:solidFill>
                <a:schemeClr val="dk1"/>
              </a:solidFill>
              <a:latin typeface="Calibri"/>
              <a:ea typeface="Calibri"/>
              <a:cs typeface="Calibri"/>
              <a:sym typeface="Calibri"/>
            </a:endParaRPr>
          </a:p>
          <a:p>
            <a:pPr marL="0" marR="0" lvl="0" indent="0" algn="ctr" rtl="0">
              <a:spcBef>
                <a:spcPts val="0"/>
              </a:spcBef>
              <a:spcAft>
                <a:spcPts val="0"/>
              </a:spcAft>
              <a:buClr>
                <a:srgbClr val="9F4210"/>
              </a:buClr>
              <a:buSzPts val="1300"/>
              <a:buFont typeface="Calibri"/>
              <a:buNone/>
            </a:pPr>
            <a:r>
              <a:rPr lang="tr-TR" sz="1300" b="1">
                <a:solidFill>
                  <a:srgbClr val="9F4210"/>
                </a:solidFill>
                <a:latin typeface="Calibri"/>
                <a:ea typeface="Calibri"/>
                <a:cs typeface="Calibri"/>
                <a:sym typeface="Calibri"/>
              </a:rPr>
              <a:t>817</a:t>
            </a:r>
            <a:endParaRPr sz="1300" b="1" i="0" u="none" strike="noStrike" cap="none">
              <a:solidFill>
                <a:schemeClr val="dk1"/>
              </a:solidFill>
              <a:latin typeface="Calibri"/>
              <a:ea typeface="Calibri"/>
              <a:cs typeface="Calibri"/>
              <a:sym typeface="Calibri"/>
            </a:endParaRPr>
          </a:p>
        </p:txBody>
      </p:sp>
      <p:cxnSp>
        <p:nvCxnSpPr>
          <p:cNvPr id="458" name="Google Shape;458;p2"/>
          <p:cNvCxnSpPr/>
          <p:nvPr/>
        </p:nvCxnSpPr>
        <p:spPr>
          <a:xfrm rot="10800000">
            <a:off x="5566718" y="2362966"/>
            <a:ext cx="601900" cy="0"/>
          </a:xfrm>
          <a:prstGeom prst="straightConnector1">
            <a:avLst/>
          </a:prstGeom>
          <a:noFill/>
          <a:ln w="12700" cap="flat" cmpd="sng">
            <a:solidFill>
              <a:srgbClr val="002060"/>
            </a:solidFill>
            <a:prstDash val="solid"/>
            <a:miter lim="800000"/>
            <a:headEnd type="none" w="sm" len="sm"/>
            <a:tailEnd type="oval" w="med" len="med"/>
          </a:ln>
        </p:spPr>
      </p:cxnSp>
      <p:sp>
        <p:nvSpPr>
          <p:cNvPr id="459" name="Google Shape;459;p2"/>
          <p:cNvSpPr txBox="1"/>
          <p:nvPr/>
        </p:nvSpPr>
        <p:spPr>
          <a:xfrm>
            <a:off x="4304594" y="2221778"/>
            <a:ext cx="1561800" cy="4926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3F2F28"/>
              </a:buClr>
              <a:buSzPts val="1300"/>
              <a:buFont typeface="Calibri"/>
              <a:buNone/>
            </a:pPr>
            <a:r>
              <a:rPr lang="tr-TR" sz="1300" b="1" i="0" u="none" strike="noStrike" cap="none">
                <a:solidFill>
                  <a:srgbClr val="3F2F28"/>
                </a:solidFill>
                <a:latin typeface="Calibri"/>
                <a:ea typeface="Calibri"/>
                <a:cs typeface="Calibri"/>
                <a:sym typeface="Calibri"/>
              </a:rPr>
              <a:t>Danimarka</a:t>
            </a:r>
            <a:endParaRPr sz="1800" b="0" i="0" u="none" strike="noStrike" cap="none">
              <a:solidFill>
                <a:schemeClr val="dk1"/>
              </a:solidFill>
              <a:latin typeface="Calibri"/>
              <a:ea typeface="Calibri"/>
              <a:cs typeface="Calibri"/>
              <a:sym typeface="Calibri"/>
            </a:endParaRPr>
          </a:p>
          <a:p>
            <a:pPr marL="0" marR="0" lvl="0" indent="0" algn="ctr" rtl="0">
              <a:lnSpc>
                <a:spcPct val="100000"/>
              </a:lnSpc>
              <a:spcBef>
                <a:spcPts val="0"/>
              </a:spcBef>
              <a:spcAft>
                <a:spcPts val="0"/>
              </a:spcAft>
              <a:buClr>
                <a:srgbClr val="9F4210"/>
              </a:buClr>
              <a:buSzPts val="1300"/>
              <a:buFont typeface="Calibri"/>
              <a:buNone/>
            </a:pPr>
            <a:r>
              <a:rPr lang="tr-TR" sz="1300" b="1" i="0" u="none" strike="noStrike" cap="none">
                <a:solidFill>
                  <a:srgbClr val="9F4210"/>
                </a:solidFill>
                <a:latin typeface="Calibri"/>
                <a:ea typeface="Calibri"/>
                <a:cs typeface="Calibri"/>
                <a:sym typeface="Calibri"/>
              </a:rPr>
              <a:t>1</a:t>
            </a:r>
            <a:r>
              <a:rPr lang="tr-TR" sz="1300" b="1">
                <a:solidFill>
                  <a:srgbClr val="9F4210"/>
                </a:solidFill>
                <a:latin typeface="Calibri"/>
                <a:ea typeface="Calibri"/>
                <a:cs typeface="Calibri"/>
                <a:sym typeface="Calibri"/>
              </a:rPr>
              <a:t>44</a:t>
            </a:r>
            <a:endParaRPr sz="1800" b="0" i="0" u="none" strike="noStrike" cap="none">
              <a:solidFill>
                <a:schemeClr val="dk1"/>
              </a:solidFill>
              <a:latin typeface="Calibri"/>
              <a:ea typeface="Calibri"/>
              <a:cs typeface="Calibri"/>
              <a:sym typeface="Calibri"/>
            </a:endParaRPr>
          </a:p>
        </p:txBody>
      </p:sp>
      <p:cxnSp>
        <p:nvCxnSpPr>
          <p:cNvPr id="460" name="Google Shape;460;p2"/>
          <p:cNvCxnSpPr/>
          <p:nvPr/>
        </p:nvCxnSpPr>
        <p:spPr>
          <a:xfrm>
            <a:off x="5826756" y="2076029"/>
            <a:ext cx="380236" cy="0"/>
          </a:xfrm>
          <a:prstGeom prst="straightConnector1">
            <a:avLst/>
          </a:prstGeom>
          <a:noFill/>
          <a:ln w="12700" cap="flat" cmpd="sng">
            <a:solidFill>
              <a:srgbClr val="521707"/>
            </a:solidFill>
            <a:prstDash val="solid"/>
            <a:miter lim="800000"/>
            <a:headEnd type="none" w="sm" len="sm"/>
            <a:tailEnd type="none" w="sm" len="sm"/>
          </a:ln>
        </p:spPr>
      </p:cxnSp>
      <p:cxnSp>
        <p:nvCxnSpPr>
          <p:cNvPr id="461" name="Google Shape;461;p2"/>
          <p:cNvCxnSpPr/>
          <p:nvPr/>
        </p:nvCxnSpPr>
        <p:spPr>
          <a:xfrm rot="10800000">
            <a:off x="5830167" y="1938727"/>
            <a:ext cx="4248" cy="145538"/>
          </a:xfrm>
          <a:prstGeom prst="straightConnector1">
            <a:avLst/>
          </a:prstGeom>
          <a:noFill/>
          <a:ln w="12700" cap="flat" cmpd="sng">
            <a:solidFill>
              <a:srgbClr val="002060"/>
            </a:solidFill>
            <a:prstDash val="solid"/>
            <a:miter lim="800000"/>
            <a:headEnd type="none" w="sm" len="sm"/>
            <a:tailEnd type="oval" w="med" len="med"/>
          </a:ln>
        </p:spPr>
      </p:cxnSp>
      <p:grpSp>
        <p:nvGrpSpPr>
          <p:cNvPr id="462" name="Google Shape;462;p2"/>
          <p:cNvGrpSpPr/>
          <p:nvPr/>
        </p:nvGrpSpPr>
        <p:grpSpPr>
          <a:xfrm>
            <a:off x="2043542" y="4810824"/>
            <a:ext cx="2073936" cy="215444"/>
            <a:chOff x="9585960" y="4122767"/>
            <a:chExt cx="2073936" cy="215444"/>
          </a:xfrm>
        </p:grpSpPr>
        <p:sp>
          <p:nvSpPr>
            <p:cNvPr id="463" name="Google Shape;463;p2"/>
            <p:cNvSpPr/>
            <p:nvPr/>
          </p:nvSpPr>
          <p:spPr>
            <a:xfrm>
              <a:off x="9585960" y="4163341"/>
              <a:ext cx="358140" cy="144632"/>
            </a:xfrm>
            <a:prstGeom prst="rect">
              <a:avLst/>
            </a:prstGeom>
            <a:solidFill>
              <a:srgbClr val="9F4210"/>
            </a:solidFill>
            <a:ln w="12700" cap="flat" cmpd="sng">
              <a:solidFill>
                <a:srgbClr val="78230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464" name="Google Shape;464;p2"/>
            <p:cNvSpPr txBox="1"/>
            <p:nvPr/>
          </p:nvSpPr>
          <p:spPr>
            <a:xfrm>
              <a:off x="9944100" y="4122767"/>
              <a:ext cx="1715796" cy="21544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00"/>
                <a:buFont typeface="Calibri"/>
                <a:buNone/>
              </a:pPr>
              <a:r>
                <a:rPr lang="tr-TR" sz="800" b="0" i="0" u="none" strike="noStrike" cap="none">
                  <a:solidFill>
                    <a:srgbClr val="000000"/>
                  </a:solidFill>
                  <a:latin typeface="Calibri"/>
                  <a:ea typeface="Calibri"/>
                  <a:cs typeface="Calibri"/>
                  <a:sym typeface="Calibri"/>
                </a:rPr>
                <a:t>Çevrim İçi Eğitim Alan Öğrenci Sayısı</a:t>
              </a:r>
              <a:endParaRPr sz="800" b="0" i="0" u="none" strike="noStrike" cap="none">
                <a:solidFill>
                  <a:srgbClr val="000000"/>
                </a:solidFill>
                <a:latin typeface="Calibri"/>
                <a:ea typeface="Calibri"/>
                <a:cs typeface="Calibri"/>
                <a:sym typeface="Calibri"/>
              </a:endParaRPr>
            </a:p>
          </p:txBody>
        </p:sp>
      </p:grpSp>
      <p:grpSp>
        <p:nvGrpSpPr>
          <p:cNvPr id="465" name="Google Shape;465;p2"/>
          <p:cNvGrpSpPr/>
          <p:nvPr/>
        </p:nvGrpSpPr>
        <p:grpSpPr>
          <a:xfrm>
            <a:off x="2043542" y="4608292"/>
            <a:ext cx="2073936" cy="215444"/>
            <a:chOff x="9585960" y="4122767"/>
            <a:chExt cx="2073936" cy="215444"/>
          </a:xfrm>
        </p:grpSpPr>
        <p:sp>
          <p:nvSpPr>
            <p:cNvPr id="466" name="Google Shape;466;p2"/>
            <p:cNvSpPr/>
            <p:nvPr/>
          </p:nvSpPr>
          <p:spPr>
            <a:xfrm>
              <a:off x="9585960" y="4163341"/>
              <a:ext cx="358140" cy="144632"/>
            </a:xfrm>
            <a:prstGeom prst="rect">
              <a:avLst/>
            </a:prstGeom>
            <a:solidFill>
              <a:srgbClr val="67BB0F"/>
            </a:solidFill>
            <a:ln w="12700" cap="flat" cmpd="sng">
              <a:solidFill>
                <a:srgbClr val="78230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467" name="Google Shape;467;p2"/>
            <p:cNvSpPr txBox="1"/>
            <p:nvPr/>
          </p:nvSpPr>
          <p:spPr>
            <a:xfrm>
              <a:off x="9944100" y="4122767"/>
              <a:ext cx="1715796" cy="21544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00"/>
                <a:buFont typeface="Calibri"/>
                <a:buNone/>
              </a:pPr>
              <a:r>
                <a:rPr lang="tr-TR" sz="800" b="0" i="0" u="none" strike="noStrike" cap="none">
                  <a:solidFill>
                    <a:srgbClr val="000000"/>
                  </a:solidFill>
                  <a:latin typeface="Calibri"/>
                  <a:ea typeface="Calibri"/>
                  <a:cs typeface="Calibri"/>
                  <a:sym typeface="Calibri"/>
                </a:rPr>
                <a:t>Çevrim İçi Eğitim Verilen Ülkeler </a:t>
              </a:r>
              <a:endParaRPr sz="800" b="0" i="0" u="none" strike="noStrike" cap="none">
                <a:solidFill>
                  <a:srgbClr val="000000"/>
                </a:solidFill>
                <a:latin typeface="Calibri"/>
                <a:ea typeface="Calibri"/>
                <a:cs typeface="Calibri"/>
                <a:sym typeface="Calibri"/>
              </a:endParaRPr>
            </a:p>
          </p:txBody>
        </p:sp>
      </p:grpSp>
      <p:sp>
        <p:nvSpPr>
          <p:cNvPr id="468" name="Google Shape;468;p2"/>
          <p:cNvSpPr txBox="1"/>
          <p:nvPr/>
        </p:nvSpPr>
        <p:spPr>
          <a:xfrm>
            <a:off x="6842119" y="1822857"/>
            <a:ext cx="1561800" cy="4926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3F2F28"/>
              </a:buClr>
              <a:buSzPts val="1300"/>
              <a:buFont typeface="Calibri"/>
              <a:buNone/>
            </a:pPr>
            <a:r>
              <a:rPr lang="tr-TR" sz="1300" b="1" i="0" u="none" strike="noStrike" cap="none">
                <a:solidFill>
                  <a:srgbClr val="3F2F28"/>
                </a:solidFill>
                <a:latin typeface="Calibri"/>
                <a:ea typeface="Calibri"/>
                <a:cs typeface="Calibri"/>
                <a:sym typeface="Calibri"/>
              </a:rPr>
              <a:t>Finlandiya</a:t>
            </a:r>
            <a:endParaRPr sz="1800" b="0" i="0" u="none" strike="noStrike" cap="none">
              <a:solidFill>
                <a:schemeClr val="dk1"/>
              </a:solidFill>
              <a:latin typeface="Calibri"/>
              <a:ea typeface="Calibri"/>
              <a:cs typeface="Calibri"/>
              <a:sym typeface="Calibri"/>
            </a:endParaRPr>
          </a:p>
          <a:p>
            <a:pPr marL="0" marR="0" lvl="0" indent="0" algn="ctr" rtl="0">
              <a:lnSpc>
                <a:spcPct val="100000"/>
              </a:lnSpc>
              <a:spcBef>
                <a:spcPts val="0"/>
              </a:spcBef>
              <a:spcAft>
                <a:spcPts val="0"/>
              </a:spcAft>
              <a:buClr>
                <a:srgbClr val="9F4210"/>
              </a:buClr>
              <a:buSzPts val="1300"/>
              <a:buFont typeface="Calibri"/>
              <a:buNone/>
            </a:pPr>
            <a:r>
              <a:rPr lang="tr-TR" sz="1300" b="1">
                <a:solidFill>
                  <a:srgbClr val="9F4210"/>
                </a:solidFill>
                <a:latin typeface="Calibri"/>
                <a:ea typeface="Calibri"/>
                <a:cs typeface="Calibri"/>
                <a:sym typeface="Calibri"/>
              </a:rPr>
              <a:t>67</a:t>
            </a:r>
            <a:endParaRPr sz="1300" b="1" i="0" u="none" strike="noStrike" cap="none">
              <a:solidFill>
                <a:schemeClr val="dk1"/>
              </a:solidFill>
              <a:latin typeface="Calibri"/>
              <a:ea typeface="Calibri"/>
              <a:cs typeface="Calibri"/>
              <a:sym typeface="Calibri"/>
            </a:endParaRPr>
          </a:p>
        </p:txBody>
      </p:sp>
      <p:sp>
        <p:nvSpPr>
          <p:cNvPr id="469" name="Google Shape;469;p2"/>
          <p:cNvSpPr txBox="1"/>
          <p:nvPr/>
        </p:nvSpPr>
        <p:spPr>
          <a:xfrm>
            <a:off x="6316206" y="2325983"/>
            <a:ext cx="1561800" cy="4926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3F2F28"/>
              </a:buClr>
              <a:buSzPts val="1300"/>
              <a:buFont typeface="Calibri"/>
              <a:buNone/>
            </a:pPr>
            <a:r>
              <a:rPr lang="tr-TR" sz="1300" b="1" i="0" u="none" strike="noStrike" cap="none">
                <a:solidFill>
                  <a:srgbClr val="3F2F28"/>
                </a:solidFill>
                <a:latin typeface="Calibri"/>
                <a:ea typeface="Calibri"/>
                <a:cs typeface="Calibri"/>
                <a:sym typeface="Calibri"/>
              </a:rPr>
              <a:t>İsveç</a:t>
            </a:r>
            <a:endParaRPr sz="1800" b="0" i="0" u="none" strike="noStrike" cap="none">
              <a:solidFill>
                <a:schemeClr val="dk1"/>
              </a:solidFill>
              <a:latin typeface="Calibri"/>
              <a:ea typeface="Calibri"/>
              <a:cs typeface="Calibri"/>
              <a:sym typeface="Calibri"/>
            </a:endParaRPr>
          </a:p>
          <a:p>
            <a:pPr marL="0" marR="0" lvl="0" indent="0" algn="ctr" rtl="0">
              <a:lnSpc>
                <a:spcPct val="100000"/>
              </a:lnSpc>
              <a:spcBef>
                <a:spcPts val="0"/>
              </a:spcBef>
              <a:spcAft>
                <a:spcPts val="0"/>
              </a:spcAft>
              <a:buClr>
                <a:srgbClr val="9F4210"/>
              </a:buClr>
              <a:buSzPts val="1300"/>
              <a:buFont typeface="Calibri"/>
              <a:buNone/>
            </a:pPr>
            <a:r>
              <a:rPr lang="tr-TR" sz="1300" b="1" i="0" u="none" strike="noStrike" cap="none">
                <a:solidFill>
                  <a:srgbClr val="9F4210"/>
                </a:solidFill>
                <a:latin typeface="Calibri"/>
                <a:ea typeface="Calibri"/>
                <a:cs typeface="Calibri"/>
                <a:sym typeface="Calibri"/>
              </a:rPr>
              <a:t>19</a:t>
            </a:r>
            <a:r>
              <a:rPr lang="tr-TR" sz="1300" b="1">
                <a:solidFill>
                  <a:srgbClr val="9F4210"/>
                </a:solidFill>
                <a:latin typeface="Calibri"/>
                <a:ea typeface="Calibri"/>
                <a:cs typeface="Calibri"/>
                <a:sym typeface="Calibri"/>
              </a:rPr>
              <a:t>4</a:t>
            </a:r>
            <a:endParaRPr sz="1300" b="1" i="0" u="none" strike="noStrike" cap="none">
              <a:solidFill>
                <a:schemeClr val="dk1"/>
              </a:solidFill>
              <a:latin typeface="Calibri"/>
              <a:ea typeface="Calibri"/>
              <a:cs typeface="Calibri"/>
              <a:sym typeface="Calibri"/>
            </a:endParaRPr>
          </a:p>
        </p:txBody>
      </p:sp>
      <p:sp>
        <p:nvSpPr>
          <p:cNvPr id="470" name="Google Shape;470;p2"/>
          <p:cNvSpPr txBox="1"/>
          <p:nvPr/>
        </p:nvSpPr>
        <p:spPr>
          <a:xfrm>
            <a:off x="1834092" y="517074"/>
            <a:ext cx="9181207" cy="433268"/>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rgbClr val="0C0C0C"/>
              </a:buClr>
              <a:buSzPts val="2400"/>
              <a:buFont typeface="Calibri"/>
              <a:buNone/>
            </a:pPr>
            <a:r>
              <a:rPr lang="tr-TR" sz="2400" b="1" i="0" u="none" strike="noStrike" cap="none">
                <a:solidFill>
                  <a:srgbClr val="0C0C0C"/>
                </a:solidFill>
                <a:latin typeface="Calibri"/>
                <a:ea typeface="Calibri"/>
                <a:cs typeface="Calibri"/>
                <a:sym typeface="Calibri"/>
              </a:rPr>
              <a:t>ÜLKEM YANIMDA</a:t>
            </a:r>
            <a:endParaRPr/>
          </a:p>
          <a:p>
            <a:pPr marL="0" marR="0" lvl="0" indent="0" algn="ctr" rtl="0">
              <a:lnSpc>
                <a:spcPct val="90000"/>
              </a:lnSpc>
              <a:spcBef>
                <a:spcPts val="0"/>
              </a:spcBef>
              <a:spcAft>
                <a:spcPts val="0"/>
              </a:spcAft>
              <a:buClr>
                <a:srgbClr val="0C0C0C"/>
              </a:buClr>
              <a:buSzPts val="2400"/>
              <a:buFont typeface="Calibri"/>
              <a:buNone/>
            </a:pPr>
            <a:r>
              <a:rPr lang="tr-TR" sz="2400" b="1" i="0" u="none" strike="noStrike" cap="none">
                <a:solidFill>
                  <a:srgbClr val="0C0C0C"/>
                </a:solidFill>
                <a:latin typeface="Calibri"/>
                <a:ea typeface="Calibri"/>
                <a:cs typeface="Calibri"/>
                <a:sym typeface="Calibri"/>
              </a:rPr>
              <a:t>ÇEVRİM İÇİ TÜRKÇE VE TÜRK KÜLTÜRÜ DERSLERİ</a:t>
            </a:r>
            <a:endParaRPr/>
          </a:p>
        </p:txBody>
      </p:sp>
      <p:sp>
        <p:nvSpPr>
          <p:cNvPr id="471" name="Google Shape;471;p2"/>
          <p:cNvSpPr/>
          <p:nvPr/>
        </p:nvSpPr>
        <p:spPr>
          <a:xfrm>
            <a:off x="8850153" y="6489290"/>
            <a:ext cx="2517058" cy="275304"/>
          </a:xfrm>
          <a:prstGeom prst="rect">
            <a:avLst/>
          </a:prstGeom>
          <a:solidFill>
            <a:schemeClr val="l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72" name="Google Shape;472;p2"/>
          <p:cNvSpPr/>
          <p:nvPr/>
        </p:nvSpPr>
        <p:spPr>
          <a:xfrm>
            <a:off x="146127" y="6403518"/>
            <a:ext cx="581418" cy="446847"/>
          </a:xfrm>
          <a:prstGeom prst="rect">
            <a:avLst/>
          </a:prstGeom>
          <a:solidFill>
            <a:schemeClr val="l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1" i="0" u="none" strike="noStrike" cap="none">
              <a:solidFill>
                <a:schemeClr val="lt1"/>
              </a:solidFill>
              <a:latin typeface="Calibri"/>
              <a:ea typeface="Calibri"/>
              <a:cs typeface="Calibri"/>
              <a:sym typeface="Calibri"/>
            </a:endParaRPr>
          </a:p>
        </p:txBody>
      </p:sp>
      <p:sp>
        <p:nvSpPr>
          <p:cNvPr id="473" name="Google Shape;473;p2"/>
          <p:cNvSpPr/>
          <p:nvPr/>
        </p:nvSpPr>
        <p:spPr>
          <a:xfrm>
            <a:off x="10017752" y="4182224"/>
            <a:ext cx="1265086" cy="557846"/>
          </a:xfrm>
          <a:prstGeom prst="roundRect">
            <a:avLst>
              <a:gd name="adj" fmla="val 16667"/>
            </a:avLst>
          </a:prstGeom>
          <a:solidFill>
            <a:srgbClr val="FDF6A1"/>
          </a:solidFill>
          <a:ln w="38100" cap="flat" cmpd="sng">
            <a:solidFill>
              <a:srgbClr val="00206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tr-TR" sz="2400" b="1" i="0" u="none" strike="noStrike" cap="none">
                <a:solidFill>
                  <a:schemeClr val="dk1"/>
                </a:solidFill>
                <a:latin typeface="Calibri"/>
                <a:ea typeface="Calibri"/>
                <a:cs typeface="Calibri"/>
                <a:sym typeface="Calibri"/>
              </a:rPr>
              <a:t>38</a:t>
            </a:r>
            <a:endParaRPr sz="600" b="0" i="0" u="none" strike="noStrike" cap="none">
              <a:solidFill>
                <a:schemeClr val="dk1"/>
              </a:solidFill>
              <a:latin typeface="Calibri"/>
              <a:ea typeface="Calibri"/>
              <a:cs typeface="Calibri"/>
              <a:sym typeface="Calibri"/>
            </a:endParaRPr>
          </a:p>
          <a:p>
            <a:pPr marL="0" marR="0" lvl="0" indent="0" algn="ctr" rtl="0">
              <a:spcBef>
                <a:spcPts val="0"/>
              </a:spcBef>
              <a:spcAft>
                <a:spcPts val="0"/>
              </a:spcAft>
              <a:buNone/>
            </a:pPr>
            <a:r>
              <a:rPr lang="tr-TR" sz="1200" b="1" i="0" u="none" strike="noStrike" cap="none">
                <a:solidFill>
                  <a:schemeClr val="dk1"/>
                </a:solidFill>
                <a:latin typeface="Calibri"/>
                <a:ea typeface="Calibri"/>
                <a:cs typeface="Calibri"/>
                <a:sym typeface="Calibri"/>
              </a:rPr>
              <a:t>Ülke</a:t>
            </a:r>
            <a:endParaRPr sz="1200" b="1" i="0" u="none" strike="noStrike" cap="none">
              <a:solidFill>
                <a:schemeClr val="dk1"/>
              </a:solidFill>
              <a:latin typeface="Arial"/>
              <a:ea typeface="Arial"/>
              <a:cs typeface="Arial"/>
              <a:sym typeface="Arial"/>
            </a:endParaRPr>
          </a:p>
        </p:txBody>
      </p:sp>
      <p:sp>
        <p:nvSpPr>
          <p:cNvPr id="474" name="Google Shape;474;p2"/>
          <p:cNvSpPr/>
          <p:nvPr/>
        </p:nvSpPr>
        <p:spPr>
          <a:xfrm>
            <a:off x="10017751" y="4863615"/>
            <a:ext cx="1265086" cy="534107"/>
          </a:xfrm>
          <a:prstGeom prst="roundRect">
            <a:avLst>
              <a:gd name="adj" fmla="val 16667"/>
            </a:avLst>
          </a:prstGeom>
          <a:solidFill>
            <a:srgbClr val="FDF6A1"/>
          </a:solidFill>
          <a:ln w="38100" cap="flat" cmpd="sng">
            <a:solidFill>
              <a:srgbClr val="00206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tr-TR" sz="2400" b="1" i="0" u="none" strike="noStrike" cap="none">
                <a:solidFill>
                  <a:schemeClr val="dk1"/>
                </a:solidFill>
                <a:latin typeface="Calibri"/>
                <a:ea typeface="Calibri"/>
                <a:cs typeface="Calibri"/>
                <a:sym typeface="Calibri"/>
              </a:rPr>
              <a:t>1800</a:t>
            </a:r>
            <a:endParaRPr/>
          </a:p>
          <a:p>
            <a:pPr marL="0" marR="0" lvl="0" indent="0" algn="ctr" rtl="0">
              <a:spcBef>
                <a:spcPts val="0"/>
              </a:spcBef>
              <a:spcAft>
                <a:spcPts val="0"/>
              </a:spcAft>
              <a:buNone/>
            </a:pPr>
            <a:r>
              <a:rPr lang="tr-TR" sz="1200" b="1" i="0" u="none" strike="noStrike" cap="none">
                <a:solidFill>
                  <a:schemeClr val="dk1"/>
                </a:solidFill>
                <a:latin typeface="Calibri"/>
                <a:ea typeface="Calibri"/>
                <a:cs typeface="Calibri"/>
                <a:sym typeface="Calibri"/>
              </a:rPr>
              <a:t>Öğretmen</a:t>
            </a:r>
            <a:endParaRPr sz="1200" b="1" i="0" u="none" strike="noStrike" cap="none">
              <a:solidFill>
                <a:schemeClr val="dk1"/>
              </a:solidFill>
              <a:latin typeface="Calibri"/>
              <a:ea typeface="Calibri"/>
              <a:cs typeface="Calibri"/>
              <a:sym typeface="Calibri"/>
            </a:endParaRPr>
          </a:p>
        </p:txBody>
      </p:sp>
      <p:sp>
        <p:nvSpPr>
          <p:cNvPr id="475" name="Google Shape;475;p2"/>
          <p:cNvSpPr/>
          <p:nvPr/>
        </p:nvSpPr>
        <p:spPr>
          <a:xfrm>
            <a:off x="10017751" y="5481354"/>
            <a:ext cx="1265086" cy="580040"/>
          </a:xfrm>
          <a:prstGeom prst="roundRect">
            <a:avLst>
              <a:gd name="adj" fmla="val 16667"/>
            </a:avLst>
          </a:prstGeom>
          <a:solidFill>
            <a:srgbClr val="FDF6A1"/>
          </a:solidFill>
          <a:ln w="38100" cap="flat" cmpd="sng">
            <a:solidFill>
              <a:srgbClr val="00206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tr-TR" sz="2400" b="1" i="0" u="none" strike="noStrike" cap="none">
                <a:solidFill>
                  <a:schemeClr val="dk1"/>
                </a:solidFill>
                <a:latin typeface="Calibri"/>
                <a:ea typeface="Calibri"/>
                <a:cs typeface="Calibri"/>
                <a:sym typeface="Calibri"/>
              </a:rPr>
              <a:t>+35.000</a:t>
            </a:r>
            <a:endParaRPr/>
          </a:p>
          <a:p>
            <a:pPr marL="0" marR="0" lvl="0" indent="0" algn="ctr" rtl="0">
              <a:spcBef>
                <a:spcPts val="0"/>
              </a:spcBef>
              <a:spcAft>
                <a:spcPts val="0"/>
              </a:spcAft>
              <a:buNone/>
            </a:pPr>
            <a:r>
              <a:rPr lang="tr-TR" sz="1200" b="1" i="0" u="none" strike="noStrike" cap="none">
                <a:solidFill>
                  <a:schemeClr val="dk1"/>
                </a:solidFill>
                <a:latin typeface="Calibri"/>
                <a:ea typeface="Calibri"/>
                <a:cs typeface="Calibri"/>
                <a:sym typeface="Calibri"/>
              </a:rPr>
              <a:t>Öğrenci</a:t>
            </a:r>
            <a:endParaRPr sz="1200" b="1" i="0" u="none" strike="noStrike" cap="none">
              <a:solidFill>
                <a:schemeClr val="dk1"/>
              </a:solidFill>
              <a:latin typeface="Calibri"/>
              <a:ea typeface="Calibri"/>
              <a:cs typeface="Calibri"/>
              <a:sym typeface="Calibri"/>
            </a:endParaRPr>
          </a:p>
        </p:txBody>
      </p:sp>
      <p:sp>
        <p:nvSpPr>
          <p:cNvPr id="476" name="Google Shape;476;p2"/>
          <p:cNvSpPr/>
          <p:nvPr/>
        </p:nvSpPr>
        <p:spPr>
          <a:xfrm>
            <a:off x="8188999" y="4188500"/>
            <a:ext cx="1254802" cy="544797"/>
          </a:xfrm>
          <a:prstGeom prst="roundRect">
            <a:avLst>
              <a:gd name="adj" fmla="val 16667"/>
            </a:avLst>
          </a:prstGeom>
          <a:solidFill>
            <a:srgbClr val="CCE9AD"/>
          </a:solidFill>
          <a:ln w="38100" cap="flat" cmpd="sng">
            <a:solidFill>
              <a:srgbClr val="00206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tr-TR" sz="2400" b="1" i="0" u="none" strike="noStrike" cap="none" dirty="0">
                <a:solidFill>
                  <a:schemeClr val="dk1"/>
                </a:solidFill>
                <a:latin typeface="Calibri"/>
                <a:ea typeface="Calibri"/>
                <a:cs typeface="Calibri"/>
                <a:sym typeface="Calibri"/>
              </a:rPr>
              <a:t>8</a:t>
            </a:r>
            <a:r>
              <a:rPr lang="en-GB" sz="2400" b="1" i="0" u="none" strike="noStrike" cap="none" dirty="0">
                <a:solidFill>
                  <a:schemeClr val="dk1"/>
                </a:solidFill>
                <a:latin typeface="Calibri"/>
                <a:ea typeface="Calibri"/>
                <a:cs typeface="Calibri"/>
                <a:sym typeface="Calibri"/>
              </a:rPr>
              <a:t>+2</a:t>
            </a:r>
            <a:endParaRPr sz="600" b="0" i="0" u="none" strike="noStrike" cap="none" dirty="0">
              <a:solidFill>
                <a:schemeClr val="dk1"/>
              </a:solidFill>
              <a:latin typeface="Calibri"/>
              <a:ea typeface="Calibri"/>
              <a:cs typeface="Calibri"/>
              <a:sym typeface="Calibri"/>
            </a:endParaRPr>
          </a:p>
          <a:p>
            <a:pPr marL="0" marR="0" lvl="0" indent="0" algn="ctr" rtl="0">
              <a:spcBef>
                <a:spcPts val="0"/>
              </a:spcBef>
              <a:spcAft>
                <a:spcPts val="0"/>
              </a:spcAft>
              <a:buNone/>
            </a:pPr>
            <a:r>
              <a:rPr lang="tr-TR" sz="1200" b="1" i="0" u="none" strike="noStrike" cap="none" dirty="0">
                <a:solidFill>
                  <a:schemeClr val="dk1"/>
                </a:solidFill>
                <a:latin typeface="Calibri"/>
                <a:ea typeface="Calibri"/>
                <a:cs typeface="Calibri"/>
                <a:sym typeface="Calibri"/>
              </a:rPr>
              <a:t>Ülke</a:t>
            </a:r>
            <a:endParaRPr sz="1200" b="1" i="0" u="none" strike="noStrike" cap="none" dirty="0">
              <a:solidFill>
                <a:schemeClr val="dk1"/>
              </a:solidFill>
              <a:latin typeface="Arial"/>
              <a:ea typeface="Arial"/>
              <a:cs typeface="Arial"/>
              <a:sym typeface="Arial"/>
            </a:endParaRPr>
          </a:p>
        </p:txBody>
      </p:sp>
      <p:sp>
        <p:nvSpPr>
          <p:cNvPr id="477" name="Google Shape;477;p2"/>
          <p:cNvSpPr/>
          <p:nvPr/>
        </p:nvSpPr>
        <p:spPr>
          <a:xfrm>
            <a:off x="8186630" y="4853204"/>
            <a:ext cx="1254774" cy="534107"/>
          </a:xfrm>
          <a:prstGeom prst="roundRect">
            <a:avLst>
              <a:gd name="adj" fmla="val 16667"/>
            </a:avLst>
          </a:prstGeom>
          <a:solidFill>
            <a:srgbClr val="CCE9AD"/>
          </a:solidFill>
          <a:ln w="38100" cap="flat" cmpd="sng">
            <a:solidFill>
              <a:srgbClr val="00206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tr-TR" sz="2400" b="1" i="0" u="none" strike="noStrike" cap="none">
                <a:solidFill>
                  <a:schemeClr val="dk1"/>
                </a:solidFill>
                <a:latin typeface="Calibri"/>
                <a:ea typeface="Calibri"/>
                <a:cs typeface="Calibri"/>
                <a:sym typeface="Calibri"/>
              </a:rPr>
              <a:t>91</a:t>
            </a:r>
            <a:endParaRPr sz="2400" b="1" i="0" u="none" strike="noStrike" cap="none">
              <a:solidFill>
                <a:schemeClr val="dk1"/>
              </a:solidFill>
              <a:latin typeface="Calibri"/>
              <a:ea typeface="Calibri"/>
              <a:cs typeface="Calibri"/>
              <a:sym typeface="Calibri"/>
            </a:endParaRPr>
          </a:p>
          <a:p>
            <a:pPr marL="0" marR="0" lvl="0" indent="0" algn="ctr" rtl="0">
              <a:spcBef>
                <a:spcPts val="0"/>
              </a:spcBef>
              <a:spcAft>
                <a:spcPts val="0"/>
              </a:spcAft>
              <a:buNone/>
            </a:pPr>
            <a:r>
              <a:rPr lang="tr-TR" sz="1200" b="1" i="0" u="none" strike="noStrike" cap="none">
                <a:solidFill>
                  <a:schemeClr val="dk1"/>
                </a:solidFill>
                <a:latin typeface="Calibri"/>
                <a:ea typeface="Calibri"/>
                <a:cs typeface="Calibri"/>
                <a:sym typeface="Calibri"/>
              </a:rPr>
              <a:t>Öğretmen</a:t>
            </a:r>
            <a:endParaRPr sz="1200" b="1" i="0" u="none" strike="noStrike" cap="none">
              <a:solidFill>
                <a:schemeClr val="dk1"/>
              </a:solidFill>
              <a:latin typeface="Calibri"/>
              <a:ea typeface="Calibri"/>
              <a:cs typeface="Calibri"/>
              <a:sym typeface="Calibri"/>
            </a:endParaRPr>
          </a:p>
        </p:txBody>
      </p:sp>
      <p:sp>
        <p:nvSpPr>
          <p:cNvPr id="478" name="Google Shape;478;p2"/>
          <p:cNvSpPr/>
          <p:nvPr/>
        </p:nvSpPr>
        <p:spPr>
          <a:xfrm>
            <a:off x="8186630" y="5480799"/>
            <a:ext cx="1239687" cy="580041"/>
          </a:xfrm>
          <a:prstGeom prst="roundRect">
            <a:avLst>
              <a:gd name="adj" fmla="val 16667"/>
            </a:avLst>
          </a:prstGeom>
          <a:solidFill>
            <a:srgbClr val="CCE9AD"/>
          </a:solidFill>
          <a:ln w="38100" cap="flat" cmpd="sng">
            <a:solidFill>
              <a:srgbClr val="00206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tr-TR" sz="2400" b="1" i="0" u="none" strike="noStrike" cap="none">
                <a:solidFill>
                  <a:schemeClr val="dk1"/>
                </a:solidFill>
                <a:latin typeface="Calibri"/>
                <a:ea typeface="Calibri"/>
                <a:cs typeface="Calibri"/>
                <a:sym typeface="Calibri"/>
              </a:rPr>
              <a:t>2</a:t>
            </a:r>
            <a:r>
              <a:rPr lang="tr-TR" sz="2400" b="1">
                <a:solidFill>
                  <a:schemeClr val="dk1"/>
                </a:solidFill>
                <a:latin typeface="Calibri"/>
                <a:ea typeface="Calibri"/>
                <a:cs typeface="Calibri"/>
                <a:sym typeface="Calibri"/>
              </a:rPr>
              <a:t>1</a:t>
            </a:r>
            <a:r>
              <a:rPr lang="tr-TR" sz="2400" b="1" i="0" u="none" strike="noStrike" cap="none">
                <a:solidFill>
                  <a:schemeClr val="dk1"/>
                </a:solidFill>
                <a:latin typeface="Calibri"/>
                <a:ea typeface="Calibri"/>
                <a:cs typeface="Calibri"/>
                <a:sym typeface="Calibri"/>
              </a:rPr>
              <a:t>7</a:t>
            </a:r>
            <a:r>
              <a:rPr lang="tr-TR" sz="2400" b="1">
                <a:solidFill>
                  <a:schemeClr val="dk1"/>
                </a:solidFill>
                <a:latin typeface="Calibri"/>
                <a:ea typeface="Calibri"/>
                <a:cs typeface="Calibri"/>
                <a:sym typeface="Calibri"/>
              </a:rPr>
              <a:t>4</a:t>
            </a:r>
            <a:endParaRPr/>
          </a:p>
          <a:p>
            <a:pPr marL="0" marR="0" lvl="0" indent="0" algn="ctr" rtl="0">
              <a:spcBef>
                <a:spcPts val="0"/>
              </a:spcBef>
              <a:spcAft>
                <a:spcPts val="0"/>
              </a:spcAft>
              <a:buNone/>
            </a:pPr>
            <a:r>
              <a:rPr lang="tr-TR" sz="1200" b="1" i="0" u="none" strike="noStrike" cap="none">
                <a:solidFill>
                  <a:schemeClr val="dk1"/>
                </a:solidFill>
                <a:latin typeface="Calibri"/>
                <a:ea typeface="Calibri"/>
                <a:cs typeface="Calibri"/>
                <a:sym typeface="Calibri"/>
              </a:rPr>
              <a:t>Öğrenci</a:t>
            </a:r>
            <a:endParaRPr sz="1200" b="1" i="0" u="none" strike="noStrike" cap="none">
              <a:solidFill>
                <a:schemeClr val="dk1"/>
              </a:solidFill>
              <a:latin typeface="Calibri"/>
              <a:ea typeface="Calibri"/>
              <a:cs typeface="Calibri"/>
              <a:sym typeface="Calibri"/>
            </a:endParaRPr>
          </a:p>
        </p:txBody>
      </p:sp>
      <p:sp>
        <p:nvSpPr>
          <p:cNvPr id="479" name="Google Shape;479;p2"/>
          <p:cNvSpPr/>
          <p:nvPr/>
        </p:nvSpPr>
        <p:spPr>
          <a:xfrm>
            <a:off x="7820644" y="3650893"/>
            <a:ext cx="3765600" cy="3113700"/>
          </a:xfrm>
          <a:prstGeom prst="roundRect">
            <a:avLst>
              <a:gd name="adj" fmla="val 10000"/>
            </a:avLst>
          </a:prstGeom>
          <a:noFill/>
          <a:ln w="57150" cap="flat" cmpd="sng">
            <a:solidFill>
              <a:srgbClr val="F19D4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80" name="Google Shape;480;p2"/>
          <p:cNvSpPr/>
          <p:nvPr/>
        </p:nvSpPr>
        <p:spPr>
          <a:xfrm>
            <a:off x="8323956" y="3708907"/>
            <a:ext cx="984889" cy="406680"/>
          </a:xfrm>
          <a:prstGeom prst="roundRect">
            <a:avLst>
              <a:gd name="adj" fmla="val 16667"/>
            </a:avLst>
          </a:prstGeom>
          <a:solidFill>
            <a:srgbClr val="92D050"/>
          </a:solidFill>
          <a:ln w="1905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tr-TR" sz="1400" b="1">
                <a:solidFill>
                  <a:srgbClr val="000000"/>
                </a:solidFill>
                <a:latin typeface="Calibri"/>
                <a:ea typeface="Calibri"/>
                <a:cs typeface="Calibri"/>
                <a:sym typeface="Calibri"/>
              </a:rPr>
              <a:t>Mevcut Durum</a:t>
            </a:r>
            <a:endParaRPr/>
          </a:p>
        </p:txBody>
      </p:sp>
      <p:sp>
        <p:nvSpPr>
          <p:cNvPr id="481" name="Google Shape;481;p2"/>
          <p:cNvSpPr/>
          <p:nvPr/>
        </p:nvSpPr>
        <p:spPr>
          <a:xfrm>
            <a:off x="10164613" y="3726122"/>
            <a:ext cx="971363" cy="397230"/>
          </a:xfrm>
          <a:prstGeom prst="roundRect">
            <a:avLst>
              <a:gd name="adj" fmla="val 16667"/>
            </a:avLst>
          </a:prstGeom>
          <a:solidFill>
            <a:srgbClr val="FFC000"/>
          </a:solidFill>
          <a:ln w="1905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tr-TR" sz="1400" b="1">
                <a:solidFill>
                  <a:srgbClr val="000000"/>
                </a:solidFill>
                <a:latin typeface="Calibri"/>
                <a:ea typeface="Calibri"/>
                <a:cs typeface="Calibri"/>
                <a:sym typeface="Calibri"/>
              </a:rPr>
              <a:t>Hedef</a:t>
            </a:r>
            <a:endParaRPr sz="1600" b="1">
              <a:solidFill>
                <a:srgbClr val="000000"/>
              </a:solidFill>
              <a:latin typeface="Calibri"/>
              <a:ea typeface="Calibri"/>
              <a:cs typeface="Calibri"/>
              <a:sym typeface="Calibri"/>
            </a:endParaRPr>
          </a:p>
        </p:txBody>
      </p:sp>
      <p:sp>
        <p:nvSpPr>
          <p:cNvPr id="482" name="Google Shape;482;p2"/>
          <p:cNvSpPr/>
          <p:nvPr/>
        </p:nvSpPr>
        <p:spPr>
          <a:xfrm>
            <a:off x="9502520" y="4427820"/>
            <a:ext cx="430232" cy="232672"/>
          </a:xfrm>
          <a:prstGeom prst="rightArrow">
            <a:avLst>
              <a:gd name="adj1" fmla="val 50000"/>
              <a:gd name="adj2" fmla="val 50000"/>
            </a:avLst>
          </a:prstGeom>
          <a:solidFill>
            <a:srgbClr val="F06C46"/>
          </a:solidFill>
          <a:ln w="127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83" name="Google Shape;483;p2"/>
          <p:cNvSpPr/>
          <p:nvPr/>
        </p:nvSpPr>
        <p:spPr>
          <a:xfrm>
            <a:off x="9502520" y="4977234"/>
            <a:ext cx="430232" cy="232672"/>
          </a:xfrm>
          <a:prstGeom prst="rightArrow">
            <a:avLst>
              <a:gd name="adj1" fmla="val 50000"/>
              <a:gd name="adj2" fmla="val 50000"/>
            </a:avLst>
          </a:prstGeom>
          <a:solidFill>
            <a:srgbClr val="F06C46"/>
          </a:solidFill>
          <a:ln w="127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84" name="Google Shape;484;p2"/>
          <p:cNvSpPr/>
          <p:nvPr/>
        </p:nvSpPr>
        <p:spPr>
          <a:xfrm>
            <a:off x="9488327" y="5578768"/>
            <a:ext cx="430232" cy="232672"/>
          </a:xfrm>
          <a:prstGeom prst="rightArrow">
            <a:avLst>
              <a:gd name="adj1" fmla="val 50000"/>
              <a:gd name="adj2" fmla="val 50000"/>
            </a:avLst>
          </a:prstGeom>
          <a:solidFill>
            <a:srgbClr val="F06C46"/>
          </a:solidFill>
          <a:ln w="127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485" name="Google Shape;485;p2"/>
          <p:cNvPicPr preferRelativeResize="0"/>
          <p:nvPr/>
        </p:nvPicPr>
        <p:blipFill rotWithShape="1">
          <a:blip r:embed="rId3">
            <a:alphaModFix/>
          </a:blip>
          <a:srcRect l="6779" t="21431" r="13130" b="17711"/>
          <a:stretch/>
        </p:blipFill>
        <p:spPr>
          <a:xfrm>
            <a:off x="146127" y="5575368"/>
            <a:ext cx="3020352" cy="1051573"/>
          </a:xfrm>
          <a:prstGeom prst="rect">
            <a:avLst/>
          </a:prstGeom>
          <a:noFill/>
          <a:ln>
            <a:noFill/>
          </a:ln>
        </p:spPr>
      </p:pic>
      <p:sp>
        <p:nvSpPr>
          <p:cNvPr id="486" name="Google Shape;486;p2"/>
          <p:cNvSpPr/>
          <p:nvPr/>
        </p:nvSpPr>
        <p:spPr>
          <a:xfrm>
            <a:off x="8194173" y="6128594"/>
            <a:ext cx="1239687" cy="580041"/>
          </a:xfrm>
          <a:prstGeom prst="roundRect">
            <a:avLst>
              <a:gd name="adj" fmla="val 16667"/>
            </a:avLst>
          </a:prstGeom>
          <a:solidFill>
            <a:srgbClr val="CCE9AD"/>
          </a:solidFill>
          <a:ln w="38100" cap="flat" cmpd="sng">
            <a:solidFill>
              <a:srgbClr val="00206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tr-TR" sz="2400" b="1">
                <a:solidFill>
                  <a:schemeClr val="dk1"/>
                </a:solidFill>
                <a:latin typeface="Calibri"/>
                <a:ea typeface="Calibri"/>
                <a:cs typeface="Calibri"/>
                <a:sym typeface="Calibri"/>
              </a:rPr>
              <a:t>153</a:t>
            </a:r>
            <a:endParaRPr/>
          </a:p>
          <a:p>
            <a:pPr marL="0" marR="0" lvl="0" indent="0" algn="ctr" rtl="0">
              <a:spcBef>
                <a:spcPts val="0"/>
              </a:spcBef>
              <a:spcAft>
                <a:spcPts val="0"/>
              </a:spcAft>
              <a:buNone/>
            </a:pPr>
            <a:r>
              <a:rPr lang="tr-TR" sz="1200" b="1">
                <a:solidFill>
                  <a:schemeClr val="dk1"/>
                </a:solidFill>
                <a:latin typeface="Calibri"/>
                <a:ea typeface="Calibri"/>
                <a:cs typeface="Calibri"/>
                <a:sym typeface="Calibri"/>
              </a:rPr>
              <a:t>Sınıf</a:t>
            </a:r>
            <a:endParaRPr sz="1200" b="1">
              <a:solidFill>
                <a:schemeClr val="dk1"/>
              </a:solidFill>
              <a:latin typeface="Calibri"/>
              <a:ea typeface="Calibri"/>
              <a:cs typeface="Calibri"/>
              <a:sym typeface="Calibri"/>
            </a:endParaRPr>
          </a:p>
        </p:txBody>
      </p:sp>
      <p:sp>
        <p:nvSpPr>
          <p:cNvPr id="487" name="Google Shape;487;p2"/>
          <p:cNvSpPr/>
          <p:nvPr/>
        </p:nvSpPr>
        <p:spPr>
          <a:xfrm>
            <a:off x="10017751" y="6145026"/>
            <a:ext cx="1265086" cy="534107"/>
          </a:xfrm>
          <a:prstGeom prst="roundRect">
            <a:avLst>
              <a:gd name="adj" fmla="val 16667"/>
            </a:avLst>
          </a:prstGeom>
          <a:solidFill>
            <a:srgbClr val="FDF6A1"/>
          </a:solidFill>
          <a:ln w="38100" cap="flat" cmpd="sng">
            <a:solidFill>
              <a:srgbClr val="00206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tr-TR" sz="2400" b="1">
                <a:solidFill>
                  <a:schemeClr val="dk1"/>
                </a:solidFill>
                <a:latin typeface="Calibri"/>
                <a:ea typeface="Calibri"/>
                <a:cs typeface="Calibri"/>
                <a:sym typeface="Calibri"/>
              </a:rPr>
              <a:t>2500</a:t>
            </a:r>
            <a:endParaRPr/>
          </a:p>
          <a:p>
            <a:pPr marL="0" marR="0" lvl="0" indent="0" algn="ctr" rtl="0">
              <a:spcBef>
                <a:spcPts val="0"/>
              </a:spcBef>
              <a:spcAft>
                <a:spcPts val="0"/>
              </a:spcAft>
              <a:buNone/>
            </a:pPr>
            <a:r>
              <a:rPr lang="tr-TR" sz="1200" b="1">
                <a:solidFill>
                  <a:schemeClr val="dk1"/>
                </a:solidFill>
                <a:latin typeface="Calibri"/>
                <a:ea typeface="Calibri"/>
                <a:cs typeface="Calibri"/>
                <a:sym typeface="Calibri"/>
              </a:rPr>
              <a:t>Sınıf</a:t>
            </a:r>
            <a:endParaRPr sz="1200" b="1">
              <a:solidFill>
                <a:schemeClr val="dk1"/>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44"/>
                                        </p:tgtEl>
                                        <p:attrNameLst>
                                          <p:attrName>style.visibility</p:attrName>
                                        </p:attrNameLst>
                                      </p:cBhvr>
                                      <p:to>
                                        <p:strVal val="visible"/>
                                      </p:to>
                                    </p:set>
                                    <p:animEffect transition="in" filter="fade">
                                      <p:cBhvr>
                                        <p:cTn id="7" dur="500"/>
                                        <p:tgtEl>
                                          <p:spTgt spid="444"/>
                                        </p:tgtEl>
                                      </p:cBhvr>
                                    </p:animEffect>
                                  </p:childTnLst>
                                </p:cTn>
                              </p:par>
                              <p:par>
                                <p:cTn id="8" presetID="23" presetClass="entr" presetSubtype="16" fill="hold" nodeType="withEffect">
                                  <p:stCondLst>
                                    <p:cond delay="0"/>
                                  </p:stCondLst>
                                  <p:childTnLst>
                                    <p:set>
                                      <p:cBhvr>
                                        <p:cTn id="9" dur="1" fill="hold">
                                          <p:stCondLst>
                                            <p:cond delay="0"/>
                                          </p:stCondLst>
                                        </p:cTn>
                                        <p:tgtEl>
                                          <p:spTgt spid="446"/>
                                        </p:tgtEl>
                                        <p:attrNameLst>
                                          <p:attrName>style.visibility</p:attrName>
                                        </p:attrNameLst>
                                      </p:cBhvr>
                                      <p:to>
                                        <p:strVal val="visible"/>
                                      </p:to>
                                    </p:set>
                                    <p:anim calcmode="lin" valueType="num">
                                      <p:cBhvr additive="base">
                                        <p:cTn id="10" dur="500"/>
                                        <p:tgtEl>
                                          <p:spTgt spid="446"/>
                                        </p:tgtEl>
                                        <p:attrNameLst>
                                          <p:attrName>ppt_w</p:attrName>
                                        </p:attrNameLst>
                                      </p:cBhvr>
                                      <p:tavLst>
                                        <p:tav tm="0">
                                          <p:val>
                                            <p:strVal val="0"/>
                                          </p:val>
                                        </p:tav>
                                        <p:tav tm="100000">
                                          <p:val>
                                            <p:strVal val="#ppt_w"/>
                                          </p:val>
                                        </p:tav>
                                      </p:tavLst>
                                    </p:anim>
                                    <p:anim calcmode="lin" valueType="num">
                                      <p:cBhvr additive="base">
                                        <p:cTn id="11" dur="500"/>
                                        <p:tgtEl>
                                          <p:spTgt spid="446"/>
                                        </p:tgtEl>
                                        <p:attrNameLst>
                                          <p:attrName>ppt_h</p:attrName>
                                        </p:attrNameLst>
                                      </p:cBhvr>
                                      <p:tavLst>
                                        <p:tav tm="0">
                                          <p:val>
                                            <p:strVal val="0"/>
                                          </p:val>
                                        </p:tav>
                                        <p:tav tm="100000">
                                          <p:val>
                                            <p:strVal val="#ppt_h"/>
                                          </p:val>
                                        </p:tav>
                                      </p:tavLst>
                                    </p:anim>
                                  </p:childTnLst>
                                </p:cTn>
                              </p:par>
                              <p:par>
                                <p:cTn id="12" presetID="23" presetClass="entr" presetSubtype="16" fill="hold" nodeType="withEffect">
                                  <p:stCondLst>
                                    <p:cond delay="0"/>
                                  </p:stCondLst>
                                  <p:childTnLst>
                                    <p:set>
                                      <p:cBhvr>
                                        <p:cTn id="13" dur="1" fill="hold">
                                          <p:stCondLst>
                                            <p:cond delay="0"/>
                                          </p:stCondLst>
                                        </p:cTn>
                                        <p:tgtEl>
                                          <p:spTgt spid="448"/>
                                        </p:tgtEl>
                                        <p:attrNameLst>
                                          <p:attrName>style.visibility</p:attrName>
                                        </p:attrNameLst>
                                      </p:cBhvr>
                                      <p:to>
                                        <p:strVal val="visible"/>
                                      </p:to>
                                    </p:set>
                                    <p:anim calcmode="lin" valueType="num">
                                      <p:cBhvr additive="base">
                                        <p:cTn id="14" dur="500"/>
                                        <p:tgtEl>
                                          <p:spTgt spid="448"/>
                                        </p:tgtEl>
                                        <p:attrNameLst>
                                          <p:attrName>ppt_w</p:attrName>
                                        </p:attrNameLst>
                                      </p:cBhvr>
                                      <p:tavLst>
                                        <p:tav tm="0">
                                          <p:val>
                                            <p:strVal val="0"/>
                                          </p:val>
                                        </p:tav>
                                        <p:tav tm="100000">
                                          <p:val>
                                            <p:strVal val="#ppt_w"/>
                                          </p:val>
                                        </p:tav>
                                      </p:tavLst>
                                    </p:anim>
                                    <p:anim calcmode="lin" valueType="num">
                                      <p:cBhvr additive="base">
                                        <p:cTn id="15" dur="500"/>
                                        <p:tgtEl>
                                          <p:spTgt spid="448"/>
                                        </p:tgtEl>
                                        <p:attrNameLst>
                                          <p:attrName>ppt_h</p:attrName>
                                        </p:attrNameLst>
                                      </p:cBhvr>
                                      <p:tavLst>
                                        <p:tav tm="0">
                                          <p:val>
                                            <p:strVal val="0"/>
                                          </p:val>
                                        </p:tav>
                                        <p:tav tm="100000">
                                          <p:val>
                                            <p:strVal val="#ppt_h"/>
                                          </p:val>
                                        </p:tav>
                                      </p:tavLst>
                                    </p:anim>
                                  </p:childTnLst>
                                </p:cTn>
                              </p:par>
                              <p:par>
                                <p:cTn id="16" presetID="23" presetClass="entr" presetSubtype="16" fill="hold" nodeType="withEffect">
                                  <p:stCondLst>
                                    <p:cond delay="0"/>
                                  </p:stCondLst>
                                  <p:childTnLst>
                                    <p:set>
                                      <p:cBhvr>
                                        <p:cTn id="17" dur="1" fill="hold">
                                          <p:stCondLst>
                                            <p:cond delay="0"/>
                                          </p:stCondLst>
                                        </p:cTn>
                                        <p:tgtEl>
                                          <p:spTgt spid="450"/>
                                        </p:tgtEl>
                                        <p:attrNameLst>
                                          <p:attrName>style.visibility</p:attrName>
                                        </p:attrNameLst>
                                      </p:cBhvr>
                                      <p:to>
                                        <p:strVal val="visible"/>
                                      </p:to>
                                    </p:set>
                                    <p:anim calcmode="lin" valueType="num">
                                      <p:cBhvr additive="base">
                                        <p:cTn id="18" dur="500"/>
                                        <p:tgtEl>
                                          <p:spTgt spid="450"/>
                                        </p:tgtEl>
                                        <p:attrNameLst>
                                          <p:attrName>ppt_w</p:attrName>
                                        </p:attrNameLst>
                                      </p:cBhvr>
                                      <p:tavLst>
                                        <p:tav tm="0">
                                          <p:val>
                                            <p:strVal val="0"/>
                                          </p:val>
                                        </p:tav>
                                        <p:tav tm="100000">
                                          <p:val>
                                            <p:strVal val="#ppt_w"/>
                                          </p:val>
                                        </p:tav>
                                      </p:tavLst>
                                    </p:anim>
                                    <p:anim calcmode="lin" valueType="num">
                                      <p:cBhvr additive="base">
                                        <p:cTn id="19" dur="500"/>
                                        <p:tgtEl>
                                          <p:spTgt spid="450"/>
                                        </p:tgtEl>
                                        <p:attrNameLst>
                                          <p:attrName>ppt_h</p:attrName>
                                        </p:attrNameLst>
                                      </p:cBhvr>
                                      <p:tavLst>
                                        <p:tav tm="0">
                                          <p:val>
                                            <p:strVal val="0"/>
                                          </p:val>
                                        </p:tav>
                                        <p:tav tm="100000">
                                          <p:val>
                                            <p:strVal val="#ppt_h"/>
                                          </p:val>
                                        </p:tav>
                                      </p:tavLst>
                                    </p:anim>
                                  </p:childTnLst>
                                </p:cTn>
                              </p:par>
                              <p:par>
                                <p:cTn id="20" presetID="23" presetClass="entr" presetSubtype="16" fill="hold" nodeType="withEffect">
                                  <p:stCondLst>
                                    <p:cond delay="0"/>
                                  </p:stCondLst>
                                  <p:childTnLst>
                                    <p:set>
                                      <p:cBhvr>
                                        <p:cTn id="21" dur="1" fill="hold">
                                          <p:stCondLst>
                                            <p:cond delay="0"/>
                                          </p:stCondLst>
                                        </p:cTn>
                                        <p:tgtEl>
                                          <p:spTgt spid="451"/>
                                        </p:tgtEl>
                                        <p:attrNameLst>
                                          <p:attrName>style.visibility</p:attrName>
                                        </p:attrNameLst>
                                      </p:cBhvr>
                                      <p:to>
                                        <p:strVal val="visible"/>
                                      </p:to>
                                    </p:set>
                                    <p:anim calcmode="lin" valueType="num">
                                      <p:cBhvr additive="base">
                                        <p:cTn id="22" dur="500"/>
                                        <p:tgtEl>
                                          <p:spTgt spid="451"/>
                                        </p:tgtEl>
                                        <p:attrNameLst>
                                          <p:attrName>ppt_w</p:attrName>
                                        </p:attrNameLst>
                                      </p:cBhvr>
                                      <p:tavLst>
                                        <p:tav tm="0">
                                          <p:val>
                                            <p:strVal val="0"/>
                                          </p:val>
                                        </p:tav>
                                        <p:tav tm="100000">
                                          <p:val>
                                            <p:strVal val="#ppt_w"/>
                                          </p:val>
                                        </p:tav>
                                      </p:tavLst>
                                    </p:anim>
                                    <p:anim calcmode="lin" valueType="num">
                                      <p:cBhvr additive="base">
                                        <p:cTn id="23" dur="500"/>
                                        <p:tgtEl>
                                          <p:spTgt spid="451"/>
                                        </p:tgtEl>
                                        <p:attrNameLst>
                                          <p:attrName>ppt_h</p:attrName>
                                        </p:attrNameLst>
                                      </p:cBhvr>
                                      <p:tavLst>
                                        <p:tav tm="0">
                                          <p:val>
                                            <p:strVal val="0"/>
                                          </p:val>
                                        </p:tav>
                                        <p:tav tm="100000">
                                          <p:val>
                                            <p:strVal val="#ppt_h"/>
                                          </p:val>
                                        </p:tav>
                                      </p:tavLst>
                                    </p:anim>
                                  </p:childTnLst>
                                </p:cTn>
                              </p:par>
                              <p:par>
                                <p:cTn id="24" presetID="23" presetClass="entr" presetSubtype="16" fill="hold" nodeType="withEffect">
                                  <p:stCondLst>
                                    <p:cond delay="0"/>
                                  </p:stCondLst>
                                  <p:childTnLst>
                                    <p:set>
                                      <p:cBhvr>
                                        <p:cTn id="25" dur="1" fill="hold">
                                          <p:stCondLst>
                                            <p:cond delay="0"/>
                                          </p:stCondLst>
                                        </p:cTn>
                                        <p:tgtEl>
                                          <p:spTgt spid="468"/>
                                        </p:tgtEl>
                                        <p:attrNameLst>
                                          <p:attrName>style.visibility</p:attrName>
                                        </p:attrNameLst>
                                      </p:cBhvr>
                                      <p:to>
                                        <p:strVal val="visible"/>
                                      </p:to>
                                    </p:set>
                                    <p:anim calcmode="lin" valueType="num">
                                      <p:cBhvr additive="base">
                                        <p:cTn id="26" dur="500"/>
                                        <p:tgtEl>
                                          <p:spTgt spid="468"/>
                                        </p:tgtEl>
                                        <p:attrNameLst>
                                          <p:attrName>ppt_w</p:attrName>
                                        </p:attrNameLst>
                                      </p:cBhvr>
                                      <p:tavLst>
                                        <p:tav tm="0">
                                          <p:val>
                                            <p:strVal val="0"/>
                                          </p:val>
                                        </p:tav>
                                        <p:tav tm="100000">
                                          <p:val>
                                            <p:strVal val="#ppt_w"/>
                                          </p:val>
                                        </p:tav>
                                      </p:tavLst>
                                    </p:anim>
                                    <p:anim calcmode="lin" valueType="num">
                                      <p:cBhvr additive="base">
                                        <p:cTn id="27" dur="500"/>
                                        <p:tgtEl>
                                          <p:spTgt spid="468"/>
                                        </p:tgtEl>
                                        <p:attrNameLst>
                                          <p:attrName>ppt_h</p:attrName>
                                        </p:attrNameLst>
                                      </p:cBhvr>
                                      <p:tavLst>
                                        <p:tav tm="0">
                                          <p:val>
                                            <p:strVal val="0"/>
                                          </p:val>
                                        </p:tav>
                                        <p:tav tm="100000">
                                          <p:val>
                                            <p:strVal val="#ppt_h"/>
                                          </p:val>
                                        </p:tav>
                                      </p:tavLst>
                                    </p:anim>
                                  </p:childTnLst>
                                </p:cTn>
                              </p:par>
                              <p:par>
                                <p:cTn id="28" presetID="10" presetClass="entr" presetSubtype="0" fill="hold" nodeType="withEffect">
                                  <p:stCondLst>
                                    <p:cond delay="0"/>
                                  </p:stCondLst>
                                  <p:childTnLst>
                                    <p:set>
                                      <p:cBhvr>
                                        <p:cTn id="29" dur="1" fill="hold">
                                          <p:stCondLst>
                                            <p:cond delay="0"/>
                                          </p:stCondLst>
                                        </p:cTn>
                                        <p:tgtEl>
                                          <p:spTgt spid="454"/>
                                        </p:tgtEl>
                                        <p:attrNameLst>
                                          <p:attrName>style.visibility</p:attrName>
                                        </p:attrNameLst>
                                      </p:cBhvr>
                                      <p:to>
                                        <p:strVal val="visible"/>
                                      </p:to>
                                    </p:set>
                                    <p:animEffect transition="in" filter="fade">
                                      <p:cBhvr>
                                        <p:cTn id="30" dur="500"/>
                                        <p:tgtEl>
                                          <p:spTgt spid="454"/>
                                        </p:tgtEl>
                                      </p:cBhvr>
                                    </p:animEffect>
                                  </p:childTnLst>
                                </p:cTn>
                              </p:par>
                              <p:par>
                                <p:cTn id="31" presetID="23" presetClass="entr" presetSubtype="16" fill="hold" nodeType="withEffect">
                                  <p:stCondLst>
                                    <p:cond delay="0"/>
                                  </p:stCondLst>
                                  <p:childTnLst>
                                    <p:set>
                                      <p:cBhvr>
                                        <p:cTn id="32" dur="1" fill="hold">
                                          <p:stCondLst>
                                            <p:cond delay="0"/>
                                          </p:stCondLst>
                                        </p:cTn>
                                        <p:tgtEl>
                                          <p:spTgt spid="469"/>
                                        </p:tgtEl>
                                        <p:attrNameLst>
                                          <p:attrName>style.visibility</p:attrName>
                                        </p:attrNameLst>
                                      </p:cBhvr>
                                      <p:to>
                                        <p:strVal val="visible"/>
                                      </p:to>
                                    </p:set>
                                    <p:anim calcmode="lin" valueType="num">
                                      <p:cBhvr additive="base">
                                        <p:cTn id="33" dur="500"/>
                                        <p:tgtEl>
                                          <p:spTgt spid="469"/>
                                        </p:tgtEl>
                                        <p:attrNameLst>
                                          <p:attrName>ppt_w</p:attrName>
                                        </p:attrNameLst>
                                      </p:cBhvr>
                                      <p:tavLst>
                                        <p:tav tm="0">
                                          <p:val>
                                            <p:strVal val="0"/>
                                          </p:val>
                                        </p:tav>
                                        <p:tav tm="100000">
                                          <p:val>
                                            <p:strVal val="#ppt_w"/>
                                          </p:val>
                                        </p:tav>
                                      </p:tavLst>
                                    </p:anim>
                                    <p:anim calcmode="lin" valueType="num">
                                      <p:cBhvr additive="base">
                                        <p:cTn id="34" dur="500"/>
                                        <p:tgtEl>
                                          <p:spTgt spid="469"/>
                                        </p:tgtEl>
                                        <p:attrNameLst>
                                          <p:attrName>ppt_h</p:attrName>
                                        </p:attrNameLst>
                                      </p:cBhvr>
                                      <p:tavLst>
                                        <p:tav tm="0">
                                          <p:val>
                                            <p:strVal val="0"/>
                                          </p:val>
                                        </p:tav>
                                        <p:tav tm="100000">
                                          <p:val>
                                            <p:strVal val="#ppt_h"/>
                                          </p:val>
                                        </p:tav>
                                      </p:tavLst>
                                    </p:anim>
                                  </p:childTnLst>
                                </p:cTn>
                              </p:par>
                              <p:par>
                                <p:cTn id="35" presetID="10" presetClass="entr" presetSubtype="0" fill="hold" nodeType="withEffect">
                                  <p:stCondLst>
                                    <p:cond delay="0"/>
                                  </p:stCondLst>
                                  <p:childTnLst>
                                    <p:set>
                                      <p:cBhvr>
                                        <p:cTn id="36" dur="1" fill="hold">
                                          <p:stCondLst>
                                            <p:cond delay="0"/>
                                          </p:stCondLst>
                                        </p:cTn>
                                        <p:tgtEl>
                                          <p:spTgt spid="455"/>
                                        </p:tgtEl>
                                        <p:attrNameLst>
                                          <p:attrName>style.visibility</p:attrName>
                                        </p:attrNameLst>
                                      </p:cBhvr>
                                      <p:to>
                                        <p:strVal val="visible"/>
                                      </p:to>
                                    </p:set>
                                    <p:animEffect transition="in" filter="fade">
                                      <p:cBhvr>
                                        <p:cTn id="37" dur="500"/>
                                        <p:tgtEl>
                                          <p:spTgt spid="455"/>
                                        </p:tgtEl>
                                      </p:cBhvr>
                                    </p:animEffect>
                                  </p:childTnLst>
                                </p:cTn>
                              </p:par>
                              <p:par>
                                <p:cTn id="38" presetID="23" presetClass="entr" presetSubtype="16" fill="hold" nodeType="withEffect">
                                  <p:stCondLst>
                                    <p:cond delay="0"/>
                                  </p:stCondLst>
                                  <p:childTnLst>
                                    <p:set>
                                      <p:cBhvr>
                                        <p:cTn id="39" dur="1" fill="hold">
                                          <p:stCondLst>
                                            <p:cond delay="0"/>
                                          </p:stCondLst>
                                        </p:cTn>
                                        <p:tgtEl>
                                          <p:spTgt spid="457"/>
                                        </p:tgtEl>
                                        <p:attrNameLst>
                                          <p:attrName>style.visibility</p:attrName>
                                        </p:attrNameLst>
                                      </p:cBhvr>
                                      <p:to>
                                        <p:strVal val="visible"/>
                                      </p:to>
                                    </p:set>
                                    <p:anim calcmode="lin" valueType="num">
                                      <p:cBhvr additive="base">
                                        <p:cTn id="40" dur="500"/>
                                        <p:tgtEl>
                                          <p:spTgt spid="457"/>
                                        </p:tgtEl>
                                        <p:attrNameLst>
                                          <p:attrName>ppt_w</p:attrName>
                                        </p:attrNameLst>
                                      </p:cBhvr>
                                      <p:tavLst>
                                        <p:tav tm="0">
                                          <p:val>
                                            <p:strVal val="0"/>
                                          </p:val>
                                        </p:tav>
                                        <p:tav tm="100000">
                                          <p:val>
                                            <p:strVal val="#ppt_w"/>
                                          </p:val>
                                        </p:tav>
                                      </p:tavLst>
                                    </p:anim>
                                    <p:anim calcmode="lin" valueType="num">
                                      <p:cBhvr additive="base">
                                        <p:cTn id="41" dur="500"/>
                                        <p:tgtEl>
                                          <p:spTgt spid="457"/>
                                        </p:tgtEl>
                                        <p:attrNameLst>
                                          <p:attrName>ppt_h</p:attrName>
                                        </p:attrNameLst>
                                      </p:cBhvr>
                                      <p:tavLst>
                                        <p:tav tm="0">
                                          <p:val>
                                            <p:strVal val="0"/>
                                          </p:val>
                                        </p:tav>
                                        <p:tav tm="100000">
                                          <p:val>
                                            <p:strVal val="#ppt_h"/>
                                          </p:val>
                                        </p:tav>
                                      </p:tavLst>
                                    </p:anim>
                                  </p:childTnLst>
                                </p:cTn>
                              </p:par>
                              <p:par>
                                <p:cTn id="42" presetID="23" presetClass="entr" presetSubtype="16" fill="hold" nodeType="withEffect">
                                  <p:stCondLst>
                                    <p:cond delay="0"/>
                                  </p:stCondLst>
                                  <p:childTnLst>
                                    <p:set>
                                      <p:cBhvr>
                                        <p:cTn id="43" dur="1" fill="hold">
                                          <p:stCondLst>
                                            <p:cond delay="0"/>
                                          </p:stCondLst>
                                        </p:cTn>
                                        <p:tgtEl>
                                          <p:spTgt spid="459"/>
                                        </p:tgtEl>
                                        <p:attrNameLst>
                                          <p:attrName>style.visibility</p:attrName>
                                        </p:attrNameLst>
                                      </p:cBhvr>
                                      <p:to>
                                        <p:strVal val="visible"/>
                                      </p:to>
                                    </p:set>
                                    <p:anim calcmode="lin" valueType="num">
                                      <p:cBhvr additive="base">
                                        <p:cTn id="44" dur="500"/>
                                        <p:tgtEl>
                                          <p:spTgt spid="459"/>
                                        </p:tgtEl>
                                        <p:attrNameLst>
                                          <p:attrName>ppt_w</p:attrName>
                                        </p:attrNameLst>
                                      </p:cBhvr>
                                      <p:tavLst>
                                        <p:tav tm="0">
                                          <p:val>
                                            <p:strVal val="0"/>
                                          </p:val>
                                        </p:tav>
                                        <p:tav tm="100000">
                                          <p:val>
                                            <p:strVal val="#ppt_w"/>
                                          </p:val>
                                        </p:tav>
                                      </p:tavLst>
                                    </p:anim>
                                    <p:anim calcmode="lin" valueType="num">
                                      <p:cBhvr additive="base">
                                        <p:cTn id="45" dur="500"/>
                                        <p:tgtEl>
                                          <p:spTgt spid="459"/>
                                        </p:tgtEl>
                                        <p:attrNameLst>
                                          <p:attrName>ppt_h</p:attrName>
                                        </p:attrNameLst>
                                      </p:cBhvr>
                                      <p:tavLst>
                                        <p:tav tm="0">
                                          <p:val>
                                            <p:strVal val="0"/>
                                          </p:val>
                                        </p:tav>
                                        <p:tav tm="100000">
                                          <p:val>
                                            <p:strVal val="#ppt_h"/>
                                          </p:val>
                                        </p:tav>
                                      </p:tavLst>
                                    </p:anim>
                                  </p:childTnLst>
                                </p:cTn>
                              </p:par>
                              <p:par>
                                <p:cTn id="46" presetID="10" presetClass="entr" presetSubtype="0" fill="hold" nodeType="withEffect">
                                  <p:stCondLst>
                                    <p:cond delay="0"/>
                                  </p:stCondLst>
                                  <p:childTnLst>
                                    <p:set>
                                      <p:cBhvr>
                                        <p:cTn id="47" dur="1" fill="hold">
                                          <p:stCondLst>
                                            <p:cond delay="0"/>
                                          </p:stCondLst>
                                        </p:cTn>
                                        <p:tgtEl>
                                          <p:spTgt spid="460"/>
                                        </p:tgtEl>
                                        <p:attrNameLst>
                                          <p:attrName>style.visibility</p:attrName>
                                        </p:attrNameLst>
                                      </p:cBhvr>
                                      <p:to>
                                        <p:strVal val="visible"/>
                                      </p:to>
                                    </p:set>
                                    <p:animEffect transition="in" filter="fade">
                                      <p:cBhvr>
                                        <p:cTn id="48" dur="500"/>
                                        <p:tgtEl>
                                          <p:spTgt spid="4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oup of people standing in front of a white background&#10;&#10;AI-generated content may be incorrect.">
            <a:extLst>
              <a:ext uri="{FF2B5EF4-FFF2-40B4-BE49-F238E27FC236}">
                <a16:creationId xmlns:a16="http://schemas.microsoft.com/office/drawing/2014/main" id="{303EDACA-68A0-2E6D-37CB-268353EC76C8}"/>
              </a:ext>
            </a:extLst>
          </p:cNvPr>
          <p:cNvPicPr>
            <a:picLocks noChangeAspect="1"/>
          </p:cNvPicPr>
          <p:nvPr/>
        </p:nvPicPr>
        <p:blipFill>
          <a:blip r:embed="rId2"/>
          <a:stretch>
            <a:fillRect/>
          </a:stretch>
        </p:blipFill>
        <p:spPr>
          <a:xfrm>
            <a:off x="226142" y="973393"/>
            <a:ext cx="5658463" cy="5658463"/>
          </a:xfrm>
          <a:prstGeom prst="rect">
            <a:avLst/>
          </a:prstGeom>
        </p:spPr>
      </p:pic>
      <p:pic>
        <p:nvPicPr>
          <p:cNvPr id="6" name="Picture 5" descr="A poster with a tower and a city in the background&#10;&#10;AI-generated content may be incorrect.">
            <a:extLst>
              <a:ext uri="{FF2B5EF4-FFF2-40B4-BE49-F238E27FC236}">
                <a16:creationId xmlns:a16="http://schemas.microsoft.com/office/drawing/2014/main" id="{114A5647-26D9-3B88-B437-13CB0393C1AE}"/>
              </a:ext>
            </a:extLst>
          </p:cNvPr>
          <p:cNvPicPr>
            <a:picLocks noChangeAspect="1"/>
          </p:cNvPicPr>
          <p:nvPr/>
        </p:nvPicPr>
        <p:blipFill>
          <a:blip r:embed="rId3"/>
          <a:stretch>
            <a:fillRect/>
          </a:stretch>
        </p:blipFill>
        <p:spPr>
          <a:xfrm>
            <a:off x="6000136" y="973392"/>
            <a:ext cx="5658463" cy="5658463"/>
          </a:xfrm>
          <a:prstGeom prst="rect">
            <a:avLst/>
          </a:prstGeom>
        </p:spPr>
      </p:pic>
    </p:spTree>
    <p:extLst>
      <p:ext uri="{BB962C8B-B14F-4D97-AF65-F5344CB8AC3E}">
        <p14:creationId xmlns:p14="http://schemas.microsoft.com/office/powerpoint/2010/main" val="5191224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3BCF3EA-E634-1FEC-99C6-06ED2FF7E44A}"/>
              </a:ext>
            </a:extLst>
          </p:cNvPr>
          <p:cNvSpPr/>
          <p:nvPr/>
        </p:nvSpPr>
        <p:spPr>
          <a:xfrm>
            <a:off x="2318718" y="440954"/>
            <a:ext cx="8027134" cy="584775"/>
          </a:xfrm>
          <a:prstGeom prst="rect">
            <a:avLst/>
          </a:prstGeom>
          <a:noFill/>
        </p:spPr>
        <p:txBody>
          <a:bodyPr wrap="none" lIns="91440" tIns="45720" rIns="91440" bIns="45720">
            <a:spAutoFit/>
          </a:bodyPr>
          <a:lstStyle/>
          <a:p>
            <a:pPr algn="ctr"/>
            <a:r>
              <a:rPr lang="en-GB" sz="3200" dirty="0" err="1"/>
              <a:t>Sayılarla</a:t>
            </a:r>
            <a:r>
              <a:rPr lang="en-GB" sz="3200" dirty="0"/>
              <a:t> </a:t>
            </a:r>
            <a:r>
              <a:rPr lang="tr-TR" sz="3200" dirty="0"/>
              <a:t>Çevrimiçi Türkçe ve Türk Kültürü Dersi</a:t>
            </a:r>
            <a:r>
              <a:rPr lang="en-GB" sz="3200" dirty="0"/>
              <a:t> </a:t>
            </a:r>
            <a:endParaRPr lang="tr-TR" sz="32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3" name="TextBox 2">
            <a:extLst>
              <a:ext uri="{FF2B5EF4-FFF2-40B4-BE49-F238E27FC236}">
                <a16:creationId xmlns:a16="http://schemas.microsoft.com/office/drawing/2014/main" id="{2E71C833-90E5-4F85-7E47-E0982E08FF86}"/>
              </a:ext>
            </a:extLst>
          </p:cNvPr>
          <p:cNvSpPr txBox="1"/>
          <p:nvPr/>
        </p:nvSpPr>
        <p:spPr>
          <a:xfrm>
            <a:off x="1940430" y="1170670"/>
            <a:ext cx="4189444" cy="1600438"/>
          </a:xfrm>
          <a:prstGeom prst="rect">
            <a:avLst/>
          </a:prstGeom>
          <a:noFill/>
        </p:spPr>
        <p:txBody>
          <a:bodyPr wrap="square">
            <a:spAutoFit/>
          </a:bodyPr>
          <a:lstStyle/>
          <a:p>
            <a:r>
              <a:rPr lang="en-GB" b="1" dirty="0" err="1">
                <a:latin typeface="Times New Roman" panose="02020603050405020304" pitchFamily="18" charset="0"/>
                <a:cs typeface="Times New Roman" panose="02020603050405020304" pitchFamily="18" charset="0"/>
              </a:rPr>
              <a:t>Uygulanan</a:t>
            </a:r>
            <a:r>
              <a:rPr lang="en-GB" b="1" dirty="0">
                <a:latin typeface="Times New Roman" panose="02020603050405020304" pitchFamily="18" charset="0"/>
                <a:cs typeface="Times New Roman" panose="02020603050405020304" pitchFamily="18" charset="0"/>
              </a:rPr>
              <a:t> </a:t>
            </a:r>
            <a:r>
              <a:rPr lang="en-GB" b="1" dirty="0" err="1">
                <a:latin typeface="Times New Roman" panose="02020603050405020304" pitchFamily="18" charset="0"/>
                <a:cs typeface="Times New Roman" panose="02020603050405020304" pitchFamily="18" charset="0"/>
              </a:rPr>
              <a:t>Ülkeler</a:t>
            </a:r>
            <a:r>
              <a:rPr lang="en-GB" b="1" dirty="0">
                <a:latin typeface="Times New Roman" panose="02020603050405020304" pitchFamily="18" charset="0"/>
                <a:cs typeface="Times New Roman" panose="02020603050405020304" pitchFamily="18" charset="0"/>
              </a:rPr>
              <a:t>:</a:t>
            </a:r>
            <a:endParaRPr lang="en-GB"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GB" dirty="0">
                <a:latin typeface="Times New Roman" panose="02020603050405020304" pitchFamily="18" charset="0"/>
                <a:cs typeface="Times New Roman" panose="02020603050405020304" pitchFamily="18" charset="0"/>
              </a:rPr>
              <a:t>ABD</a:t>
            </a:r>
          </a:p>
          <a:p>
            <a:pPr>
              <a:buFont typeface="Arial" panose="020B0604020202020204" pitchFamily="34" charset="0"/>
              <a:buChar char="•"/>
            </a:pPr>
            <a:r>
              <a:rPr lang="en-GB" dirty="0" err="1">
                <a:latin typeface="Times New Roman" panose="02020603050405020304" pitchFamily="18" charset="0"/>
                <a:cs typeface="Times New Roman" panose="02020603050405020304" pitchFamily="18" charset="0"/>
              </a:rPr>
              <a:t>İskandinavya</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Danimarka</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Norveç</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İsveç</a:t>
            </a:r>
            <a:r>
              <a:rPr lang="en-GB" dirty="0">
                <a:latin typeface="Times New Roman" panose="02020603050405020304" pitchFamily="18" charset="0"/>
                <a:cs typeface="Times New Roman" panose="02020603050405020304" pitchFamily="18" charset="0"/>
              </a:rPr>
              <a:t>)</a:t>
            </a:r>
          </a:p>
          <a:p>
            <a:pPr>
              <a:buFont typeface="Arial" panose="020B0604020202020204" pitchFamily="34" charset="0"/>
              <a:buChar char="•"/>
            </a:pPr>
            <a:r>
              <a:rPr lang="en-GB" dirty="0" err="1">
                <a:latin typeface="Times New Roman" panose="02020603050405020304" pitchFamily="18" charset="0"/>
                <a:cs typeface="Times New Roman" panose="02020603050405020304" pitchFamily="18" charset="0"/>
              </a:rPr>
              <a:t>Çin</a:t>
            </a:r>
            <a:endParaRPr lang="en-GB"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GB" dirty="0" err="1">
                <a:latin typeface="Times New Roman" panose="02020603050405020304" pitchFamily="18" charset="0"/>
                <a:cs typeface="Times New Roman" panose="02020603050405020304" pitchFamily="18" charset="0"/>
              </a:rPr>
              <a:t>Bulgaristan</a:t>
            </a:r>
            <a:endParaRPr lang="en-GB"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GB" dirty="0" err="1">
                <a:latin typeface="Times New Roman" panose="02020603050405020304" pitchFamily="18" charset="0"/>
                <a:cs typeface="Times New Roman" panose="02020603050405020304" pitchFamily="18" charset="0"/>
              </a:rPr>
              <a:t>Hollanda</a:t>
            </a:r>
            <a:endParaRPr lang="en-GB"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GB" dirty="0">
                <a:latin typeface="Times New Roman" panose="02020603050405020304" pitchFamily="18" charset="0"/>
                <a:cs typeface="Times New Roman" panose="02020603050405020304" pitchFamily="18" charset="0"/>
              </a:rPr>
              <a:t>Italya + </a:t>
            </a:r>
            <a:r>
              <a:rPr lang="en-GB" dirty="0" err="1">
                <a:latin typeface="Times New Roman" panose="02020603050405020304" pitchFamily="18" charset="0"/>
                <a:cs typeface="Times New Roman" panose="02020603050405020304" pitchFamily="18" charset="0"/>
              </a:rPr>
              <a:t>Ispanya</a:t>
            </a:r>
            <a:endParaRPr lang="en-GB"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5F39ADB0-11D8-B82C-F988-3F9DE46E1942}"/>
              </a:ext>
            </a:extLst>
          </p:cNvPr>
          <p:cNvPicPr>
            <a:picLocks noChangeAspect="1"/>
          </p:cNvPicPr>
          <p:nvPr/>
        </p:nvPicPr>
        <p:blipFill>
          <a:blip r:embed="rId3"/>
          <a:stretch>
            <a:fillRect/>
          </a:stretch>
        </p:blipFill>
        <p:spPr>
          <a:xfrm>
            <a:off x="289250" y="1328050"/>
            <a:ext cx="1509699" cy="1509699"/>
          </a:xfrm>
          <a:prstGeom prst="rect">
            <a:avLst/>
          </a:prstGeom>
        </p:spPr>
      </p:pic>
      <p:sp>
        <p:nvSpPr>
          <p:cNvPr id="5" name="TextBox 4">
            <a:extLst>
              <a:ext uri="{FF2B5EF4-FFF2-40B4-BE49-F238E27FC236}">
                <a16:creationId xmlns:a16="http://schemas.microsoft.com/office/drawing/2014/main" id="{4ADAA4A6-1B21-83DB-E19A-464A1A498118}"/>
              </a:ext>
            </a:extLst>
          </p:cNvPr>
          <p:cNvSpPr txBox="1"/>
          <p:nvPr/>
        </p:nvSpPr>
        <p:spPr>
          <a:xfrm>
            <a:off x="8024023" y="1195766"/>
            <a:ext cx="3784813" cy="1482072"/>
          </a:xfrm>
          <a:prstGeom prst="rect">
            <a:avLst/>
          </a:prstGeom>
          <a:noFill/>
        </p:spPr>
        <p:txBody>
          <a:bodyPr wrap="square">
            <a:spAutoFit/>
          </a:bodyPr>
          <a:lstStyle/>
          <a:p>
            <a:pPr>
              <a:lnSpc>
                <a:spcPct val="115000"/>
              </a:lnSpc>
              <a:spcAft>
                <a:spcPts val="800"/>
              </a:spcAft>
            </a:pPr>
            <a:r>
              <a:rPr lang="en-GB" b="1" dirty="0" err="1">
                <a:latin typeface="Times New Roman" panose="02020603050405020304" pitchFamily="18" charset="0"/>
                <a:cs typeface="Times New Roman" panose="02020603050405020304" pitchFamily="18" charset="0"/>
              </a:rPr>
              <a:t>Öğrenci</a:t>
            </a:r>
            <a:r>
              <a:rPr lang="en-GB" b="1" dirty="0">
                <a:latin typeface="Times New Roman" panose="02020603050405020304" pitchFamily="18" charset="0"/>
                <a:cs typeface="Times New Roman" panose="02020603050405020304" pitchFamily="18" charset="0"/>
              </a:rPr>
              <a:t> </a:t>
            </a:r>
            <a:r>
              <a:rPr lang="en-GB" b="1" dirty="0" err="1">
                <a:latin typeface="Times New Roman" panose="02020603050405020304" pitchFamily="18" charset="0"/>
                <a:cs typeface="Times New Roman" panose="02020603050405020304" pitchFamily="18" charset="0"/>
              </a:rPr>
              <a:t>Sayıları</a:t>
            </a:r>
            <a:r>
              <a:rPr lang="en-GB" b="1" dirty="0">
                <a:latin typeface="Times New Roman" panose="02020603050405020304" pitchFamily="18" charset="0"/>
                <a:cs typeface="Times New Roman" panose="02020603050405020304" pitchFamily="18" charset="0"/>
              </a:rPr>
              <a:t>:</a:t>
            </a:r>
            <a:br>
              <a:rPr lang="en-GB" sz="1800" kern="0" dirty="0">
                <a:effectLst/>
                <a:latin typeface="Symbol" panose="05050102010706020507" pitchFamily="18" charset="2"/>
                <a:ea typeface="Times New Roman" panose="02020603050405020304" pitchFamily="18" charset="0"/>
                <a:cs typeface="Times New Roman" panose="02020603050405020304" pitchFamily="18" charset="0"/>
              </a:rPr>
            </a:br>
            <a:r>
              <a:rPr lang="en-GB" sz="1800" kern="0" dirty="0">
                <a:effectLst/>
                <a:latin typeface="Symbol" panose="05050102010706020507" pitchFamily="18" charset="2"/>
                <a:ea typeface="Times New Roman" panose="02020603050405020304" pitchFamily="18" charset="0"/>
                <a:cs typeface="Times New Roman" panose="02020603050405020304" pitchFamily="18" charset="0"/>
              </a:rPr>
              <a:t>· </a:t>
            </a:r>
            <a:r>
              <a:rPr lang="en-GB"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Toplam</a:t>
            </a:r>
            <a:r>
              <a:rPr lang="en-GB" sz="1800"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GB"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öğrenci</a:t>
            </a:r>
            <a:r>
              <a:rPr lang="en-GB" sz="1800"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GB"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sayısı</a:t>
            </a:r>
            <a:r>
              <a:rPr lang="en-GB" sz="1800"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GB" sz="1800" b="1" kern="0" dirty="0">
                <a:effectLst/>
                <a:latin typeface="Times New Roman" panose="02020603050405020304" pitchFamily="18" charset="0"/>
                <a:ea typeface="Times New Roman" panose="02020603050405020304" pitchFamily="18" charset="0"/>
                <a:cs typeface="Times New Roman" panose="02020603050405020304" pitchFamily="18" charset="0"/>
              </a:rPr>
              <a:t>2</a:t>
            </a:r>
            <a:r>
              <a:rPr lang="en-GB" sz="1800" b="1" dirty="0">
                <a:latin typeface="Times New Roman" panose="02020603050405020304" pitchFamily="18" charset="0"/>
                <a:ea typeface="Times New Roman" panose="02020603050405020304" pitchFamily="18" charset="0"/>
                <a:cs typeface="Times New Roman" panose="02020603050405020304" pitchFamily="18" charset="0"/>
              </a:rPr>
              <a:t>174</a:t>
            </a:r>
            <a:endParaRPr lang="en-GB"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pPr>
            <a:r>
              <a:rPr lang="en-GB" sz="1800" kern="0" dirty="0">
                <a:effectLst/>
                <a:latin typeface="Symbol" panose="05050102010706020507" pitchFamily="18" charset="2"/>
                <a:ea typeface="Times New Roman" panose="02020603050405020304" pitchFamily="18" charset="0"/>
                <a:cs typeface="Times New Roman" panose="02020603050405020304" pitchFamily="18" charset="0"/>
              </a:rPr>
              <a:t>·</a:t>
            </a:r>
            <a:r>
              <a:rPr lang="en-GB" sz="1800"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GB"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Yaş</a:t>
            </a:r>
            <a:r>
              <a:rPr lang="en-GB" sz="1800"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GB"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aralığı</a:t>
            </a:r>
            <a:r>
              <a:rPr lang="en-GB" sz="1800"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GB" sz="1800" b="1" kern="0" dirty="0">
                <a:effectLst/>
                <a:latin typeface="Times New Roman" panose="02020603050405020304" pitchFamily="18" charset="0"/>
                <a:ea typeface="Times New Roman" panose="02020603050405020304" pitchFamily="18" charset="0"/>
                <a:cs typeface="Times New Roman" panose="02020603050405020304" pitchFamily="18" charset="0"/>
              </a:rPr>
              <a:t>5-16 </a:t>
            </a:r>
            <a:r>
              <a:rPr lang="en-GB" sz="1800" b="1" kern="0" dirty="0" err="1">
                <a:effectLst/>
                <a:latin typeface="Times New Roman" panose="02020603050405020304" pitchFamily="18" charset="0"/>
                <a:ea typeface="Times New Roman" panose="02020603050405020304" pitchFamily="18" charset="0"/>
                <a:cs typeface="Times New Roman" panose="02020603050405020304" pitchFamily="18" charset="0"/>
              </a:rPr>
              <a:t>yaş</a:t>
            </a:r>
            <a:endParaRPr lang="en-GB"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pPr>
            <a:r>
              <a:rPr lang="en-GB" sz="1800" kern="0" dirty="0">
                <a:effectLst/>
                <a:latin typeface="Symbol" panose="05050102010706020507" pitchFamily="18" charset="2"/>
                <a:ea typeface="Times New Roman" panose="02020603050405020304" pitchFamily="18" charset="0"/>
                <a:cs typeface="Times New Roman" panose="02020603050405020304" pitchFamily="18" charset="0"/>
              </a:rPr>
              <a:t>·</a:t>
            </a:r>
            <a:r>
              <a:rPr lang="en-GB" sz="1800" kern="0" dirty="0">
                <a:effectLst/>
                <a:latin typeface="Times New Roman" panose="02020603050405020304" pitchFamily="18" charset="0"/>
                <a:ea typeface="Times New Roman" panose="02020603050405020304" pitchFamily="18" charset="0"/>
                <a:cs typeface="Times New Roman" panose="02020603050405020304" pitchFamily="18" charset="0"/>
              </a:rPr>
              <a:t>  4 </a:t>
            </a:r>
            <a:r>
              <a:rPr lang="en-GB"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farklı</a:t>
            </a:r>
            <a:r>
              <a:rPr lang="en-GB" sz="1800"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GB"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Türkçe</a:t>
            </a:r>
            <a:r>
              <a:rPr lang="en-GB" sz="1800"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GB"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yeterlilik</a:t>
            </a:r>
            <a:r>
              <a:rPr lang="en-GB" sz="1800"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GB"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seviyesi</a:t>
            </a:r>
            <a:endParaRPr lang="en-GB" sz="1800" kern="100" dirty="0">
              <a:effectLst/>
              <a:latin typeface="Aptos" panose="020B0004020202020204" pitchFamily="34" charset="0"/>
              <a:ea typeface="Aptos" panose="020B0004020202020204" pitchFamily="34" charset="0"/>
              <a:cs typeface="Times New Roman" panose="02020603050405020304" pitchFamily="18" charset="0"/>
            </a:endParaRPr>
          </a:p>
        </p:txBody>
      </p:sp>
      <p:pic>
        <p:nvPicPr>
          <p:cNvPr id="6" name="Picture 5">
            <a:extLst>
              <a:ext uri="{FF2B5EF4-FFF2-40B4-BE49-F238E27FC236}">
                <a16:creationId xmlns:a16="http://schemas.microsoft.com/office/drawing/2014/main" id="{6642BEC5-C187-C3F6-5913-517D8EA1660D}"/>
              </a:ext>
            </a:extLst>
          </p:cNvPr>
          <p:cNvPicPr>
            <a:picLocks noChangeAspect="1"/>
          </p:cNvPicPr>
          <p:nvPr/>
        </p:nvPicPr>
        <p:blipFill>
          <a:blip r:embed="rId4"/>
          <a:stretch>
            <a:fillRect/>
          </a:stretch>
        </p:blipFill>
        <p:spPr>
          <a:xfrm>
            <a:off x="6155241" y="1231932"/>
            <a:ext cx="1701933" cy="1701933"/>
          </a:xfrm>
          <a:prstGeom prst="rect">
            <a:avLst/>
          </a:prstGeom>
        </p:spPr>
      </p:pic>
      <p:pic>
        <p:nvPicPr>
          <p:cNvPr id="7" name="Picture 6">
            <a:extLst>
              <a:ext uri="{FF2B5EF4-FFF2-40B4-BE49-F238E27FC236}">
                <a16:creationId xmlns:a16="http://schemas.microsoft.com/office/drawing/2014/main" id="{33044A4C-0D8E-34CF-3850-73B339FBB67F}"/>
              </a:ext>
            </a:extLst>
          </p:cNvPr>
          <p:cNvPicPr>
            <a:picLocks noChangeAspect="1"/>
          </p:cNvPicPr>
          <p:nvPr/>
        </p:nvPicPr>
        <p:blipFill>
          <a:blip r:embed="rId5"/>
          <a:stretch>
            <a:fillRect/>
          </a:stretch>
        </p:blipFill>
        <p:spPr>
          <a:xfrm>
            <a:off x="0" y="3964105"/>
            <a:ext cx="2088197" cy="2088197"/>
          </a:xfrm>
          <a:prstGeom prst="rect">
            <a:avLst/>
          </a:prstGeom>
        </p:spPr>
      </p:pic>
      <p:sp>
        <p:nvSpPr>
          <p:cNvPr id="8" name="TextBox 7">
            <a:extLst>
              <a:ext uri="{FF2B5EF4-FFF2-40B4-BE49-F238E27FC236}">
                <a16:creationId xmlns:a16="http://schemas.microsoft.com/office/drawing/2014/main" id="{2703A350-3322-831A-A94F-8ED734CC1DAB}"/>
              </a:ext>
            </a:extLst>
          </p:cNvPr>
          <p:cNvSpPr txBox="1"/>
          <p:nvPr/>
        </p:nvSpPr>
        <p:spPr>
          <a:xfrm>
            <a:off x="2088197" y="3291289"/>
            <a:ext cx="4666862" cy="3693319"/>
          </a:xfrm>
          <a:prstGeom prst="rect">
            <a:avLst/>
          </a:prstGeom>
          <a:noFill/>
        </p:spPr>
        <p:txBody>
          <a:bodyPr wrap="square">
            <a:spAutoFit/>
          </a:bodyPr>
          <a:lstStyle/>
          <a:p>
            <a:r>
              <a:rPr lang="en-GB" b="1" dirty="0" err="1">
                <a:latin typeface="Times New Roman" panose="02020603050405020304" pitchFamily="18" charset="0"/>
                <a:cs typeface="Times New Roman" panose="02020603050405020304" pitchFamily="18" charset="0"/>
              </a:rPr>
              <a:t>Öğretmen</a:t>
            </a:r>
            <a:r>
              <a:rPr lang="en-GB" b="1" dirty="0">
                <a:latin typeface="Times New Roman" panose="02020603050405020304" pitchFamily="18" charset="0"/>
                <a:cs typeface="Times New Roman" panose="02020603050405020304" pitchFamily="18" charset="0"/>
              </a:rPr>
              <a:t> </a:t>
            </a:r>
            <a:r>
              <a:rPr lang="en-GB" b="1" dirty="0" err="1">
                <a:latin typeface="Times New Roman" panose="02020603050405020304" pitchFamily="18" charset="0"/>
                <a:cs typeface="Times New Roman" panose="02020603050405020304" pitchFamily="18" charset="0"/>
              </a:rPr>
              <a:t>Bilgileri</a:t>
            </a:r>
            <a:r>
              <a:rPr lang="en-GB" b="1" dirty="0">
                <a:latin typeface="Times New Roman" panose="02020603050405020304" pitchFamily="18" charset="0"/>
                <a:cs typeface="Times New Roman" panose="02020603050405020304" pitchFamily="18" charset="0"/>
              </a:rPr>
              <a:t>:</a:t>
            </a:r>
          </a:p>
          <a:p>
            <a:endParaRPr lang="en-GB"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GB" dirty="0" err="1">
                <a:latin typeface="Times New Roman" panose="02020603050405020304" pitchFamily="18" charset="0"/>
                <a:cs typeface="Times New Roman" panose="02020603050405020304" pitchFamily="18" charset="0"/>
              </a:rPr>
              <a:t>Toplam</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öğretmen</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sayısı</a:t>
            </a:r>
            <a:r>
              <a:rPr lang="en-GB" dirty="0">
                <a:latin typeface="Times New Roman" panose="02020603050405020304" pitchFamily="18" charset="0"/>
                <a:cs typeface="Times New Roman" panose="02020603050405020304" pitchFamily="18" charset="0"/>
              </a:rPr>
              <a:t>: ~ </a:t>
            </a:r>
            <a:r>
              <a:rPr lang="en-GB" b="1" dirty="0">
                <a:latin typeface="Times New Roman" panose="02020603050405020304" pitchFamily="18" charset="0"/>
                <a:cs typeface="Times New Roman" panose="02020603050405020304" pitchFamily="18" charset="0"/>
              </a:rPr>
              <a:t>100</a:t>
            </a:r>
            <a:br>
              <a:rPr lang="en-GB" b="1" dirty="0">
                <a:latin typeface="Times New Roman" panose="02020603050405020304" pitchFamily="18" charset="0"/>
                <a:cs typeface="Times New Roman" panose="02020603050405020304" pitchFamily="18" charset="0"/>
              </a:rPr>
            </a:br>
            <a:endParaRPr lang="en-GB"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GB" dirty="0" err="1">
                <a:latin typeface="Times New Roman" panose="02020603050405020304" pitchFamily="18" charset="0"/>
                <a:cs typeface="Times New Roman" panose="02020603050405020304" pitchFamily="18" charset="0"/>
              </a:rPr>
              <a:t>Öğretmenler</a:t>
            </a:r>
            <a:r>
              <a:rPr lang="en-GB" dirty="0">
                <a:latin typeface="Times New Roman" panose="02020603050405020304" pitchFamily="18" charset="0"/>
                <a:cs typeface="Times New Roman" panose="02020603050405020304" pitchFamily="18" charset="0"/>
              </a:rPr>
              <a:t> ek </a:t>
            </a:r>
            <a:r>
              <a:rPr lang="en-GB" dirty="0" err="1">
                <a:latin typeface="Times New Roman" panose="02020603050405020304" pitchFamily="18" charset="0"/>
                <a:cs typeface="Times New Roman" panose="02020603050405020304" pitchFamily="18" charset="0"/>
              </a:rPr>
              <a:t>ders</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karşılığı</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çalışıyor</a:t>
            </a:r>
            <a:r>
              <a:rPr lang="en-GB" dirty="0">
                <a:latin typeface="Times New Roman" panose="02020603050405020304" pitchFamily="18" charset="0"/>
                <a:cs typeface="Times New Roman" panose="02020603050405020304" pitchFamily="18" charset="0"/>
              </a:rPr>
              <a:t>.</a:t>
            </a:r>
            <a:br>
              <a:rPr lang="en-GB" dirty="0">
                <a:latin typeface="Times New Roman" panose="02020603050405020304" pitchFamily="18" charset="0"/>
                <a:cs typeface="Times New Roman" panose="02020603050405020304" pitchFamily="18" charset="0"/>
              </a:rPr>
            </a:br>
            <a:endParaRPr lang="en-GB"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tr-TR" sz="1800" kern="100" dirty="0">
                <a:effectLst/>
                <a:latin typeface="Aptos" panose="020B0004020202020204" pitchFamily="34" charset="0"/>
                <a:ea typeface="Aptos" panose="020B0004020202020204" pitchFamily="34" charset="0"/>
                <a:cs typeface="Times New Roman" panose="02020603050405020304" pitchFamily="18" charset="0"/>
              </a:rPr>
              <a:t>Yurt dışı görev için hak kazanan veya yurtdışı tecrübesi olan öğretmenler öncelikli olmak üzere yurt içinde görevli öğretmenler. </a:t>
            </a:r>
            <a:br>
              <a:rPr lang="en-GB" sz="1800" kern="100" dirty="0">
                <a:effectLst/>
                <a:latin typeface="Aptos" panose="020B0004020202020204" pitchFamily="34" charset="0"/>
                <a:ea typeface="Aptos" panose="020B0004020202020204" pitchFamily="34" charset="0"/>
                <a:cs typeface="Times New Roman" panose="02020603050405020304" pitchFamily="18" charset="0"/>
              </a:rPr>
            </a:br>
            <a:endParaRPr lang="en-GB" sz="1800" kern="100" dirty="0">
              <a:effectLst/>
              <a:latin typeface="Aptos" panose="020B0004020202020204" pitchFamily="34" charset="0"/>
              <a:ea typeface="Aptos" panose="020B0004020202020204" pitchFamily="34" charset="0"/>
              <a:cs typeface="Times New Roman" panose="02020603050405020304" pitchFamily="18" charset="0"/>
            </a:endParaRPr>
          </a:p>
          <a:p>
            <a:pPr>
              <a:buFont typeface="Arial" panose="020B0604020202020204" pitchFamily="34" charset="0"/>
              <a:buChar char="•"/>
            </a:pPr>
            <a:r>
              <a:rPr lang="en-GB" b="1" dirty="0" err="1">
                <a:latin typeface="Times New Roman" panose="02020603050405020304" pitchFamily="18" charset="0"/>
                <a:cs typeface="Times New Roman" panose="02020603050405020304" pitchFamily="18" charset="0"/>
              </a:rPr>
              <a:t>Türkçe</a:t>
            </a:r>
            <a:r>
              <a:rPr lang="en-GB" b="1" dirty="0">
                <a:latin typeface="Times New Roman" panose="02020603050405020304" pitchFamily="18" charset="0"/>
                <a:cs typeface="Times New Roman" panose="02020603050405020304" pitchFamily="18" charset="0"/>
              </a:rPr>
              <a:t> </a:t>
            </a:r>
            <a:r>
              <a:rPr lang="en-GB" b="1" dirty="0" err="1">
                <a:latin typeface="Times New Roman" panose="02020603050405020304" pitchFamily="18" charset="0"/>
                <a:cs typeface="Times New Roman" panose="02020603050405020304" pitchFamily="18" charset="0"/>
              </a:rPr>
              <a:t>öğretmenleri</a:t>
            </a:r>
            <a:r>
              <a:rPr lang="en-GB" b="1" dirty="0">
                <a:latin typeface="Times New Roman" panose="02020603050405020304" pitchFamily="18" charset="0"/>
                <a:cs typeface="Times New Roman" panose="02020603050405020304" pitchFamily="18" charset="0"/>
              </a:rPr>
              <a:t>,  </a:t>
            </a:r>
            <a:r>
              <a:rPr lang="en-GB" b="1" dirty="0" err="1">
                <a:latin typeface="Times New Roman" panose="02020603050405020304" pitchFamily="18" charset="0"/>
                <a:cs typeface="Times New Roman" panose="02020603050405020304" pitchFamily="18" charset="0"/>
              </a:rPr>
              <a:t>k</a:t>
            </a:r>
            <a:r>
              <a:rPr lang="en-GB" dirty="0" err="1">
                <a:latin typeface="Times New Roman" panose="02020603050405020304" pitchFamily="18" charset="0"/>
                <a:cs typeface="Times New Roman" panose="02020603050405020304" pitchFamily="18" charset="0"/>
              </a:rPr>
              <a:t>üçük</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yaş</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grubu</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için</a:t>
            </a:r>
            <a:r>
              <a:rPr lang="en-GB" dirty="0">
                <a:latin typeface="Times New Roman" panose="02020603050405020304" pitchFamily="18" charset="0"/>
                <a:cs typeface="Times New Roman" panose="02020603050405020304" pitchFamily="18" charset="0"/>
              </a:rPr>
              <a:t> </a:t>
            </a:r>
            <a:r>
              <a:rPr lang="en-GB" b="1" dirty="0" err="1">
                <a:latin typeface="Times New Roman" panose="02020603050405020304" pitchFamily="18" charset="0"/>
                <a:cs typeface="Times New Roman" panose="02020603050405020304" pitchFamily="18" charset="0"/>
              </a:rPr>
              <a:t>sınıf</a:t>
            </a:r>
            <a:r>
              <a:rPr lang="en-GB" b="1" dirty="0">
                <a:latin typeface="Times New Roman" panose="02020603050405020304" pitchFamily="18" charset="0"/>
                <a:cs typeface="Times New Roman" panose="02020603050405020304" pitchFamily="18" charset="0"/>
              </a:rPr>
              <a:t> </a:t>
            </a:r>
            <a:r>
              <a:rPr lang="en-GB" b="1" dirty="0" err="1">
                <a:latin typeface="Times New Roman" panose="02020603050405020304" pitchFamily="18" charset="0"/>
                <a:cs typeface="Times New Roman" panose="02020603050405020304" pitchFamily="18" charset="0"/>
              </a:rPr>
              <a:t>öğretmenleri</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hiç</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Türkçe</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bilmeyenler</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için</a:t>
            </a:r>
            <a:r>
              <a:rPr lang="en-GB" dirty="0">
                <a:latin typeface="Times New Roman" panose="02020603050405020304" pitchFamily="18" charset="0"/>
                <a:cs typeface="Times New Roman" panose="02020603050405020304" pitchFamily="18" charset="0"/>
              </a:rPr>
              <a:t> </a:t>
            </a:r>
            <a:r>
              <a:rPr lang="en-GB" b="1" dirty="0" err="1">
                <a:latin typeface="Times New Roman" panose="02020603050405020304" pitchFamily="18" charset="0"/>
                <a:cs typeface="Times New Roman" panose="02020603050405020304" pitchFamily="18" charset="0"/>
              </a:rPr>
              <a:t>İngilizce</a:t>
            </a:r>
            <a:r>
              <a:rPr lang="en-GB" b="1" dirty="0">
                <a:latin typeface="Times New Roman" panose="02020603050405020304" pitchFamily="18" charset="0"/>
                <a:cs typeface="Times New Roman" panose="02020603050405020304" pitchFamily="18" charset="0"/>
              </a:rPr>
              <a:t> </a:t>
            </a:r>
            <a:r>
              <a:rPr lang="en-GB" b="1" dirty="0" err="1">
                <a:latin typeface="Times New Roman" panose="02020603050405020304" pitchFamily="18" charset="0"/>
                <a:cs typeface="Times New Roman" panose="02020603050405020304" pitchFamily="18" charset="0"/>
              </a:rPr>
              <a:t>branş</a:t>
            </a:r>
            <a:r>
              <a:rPr lang="en-GB" b="1" dirty="0">
                <a:latin typeface="Times New Roman" panose="02020603050405020304" pitchFamily="18" charset="0"/>
                <a:cs typeface="Times New Roman" panose="02020603050405020304" pitchFamily="18" charset="0"/>
              </a:rPr>
              <a:t> </a:t>
            </a:r>
            <a:r>
              <a:rPr lang="en-GB" b="1" dirty="0" err="1">
                <a:latin typeface="Times New Roman" panose="02020603050405020304" pitchFamily="18" charset="0"/>
                <a:cs typeface="Times New Roman" panose="02020603050405020304" pitchFamily="18" charset="0"/>
              </a:rPr>
              <a:t>öğretmenleri</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tercih</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ediliyor</a:t>
            </a:r>
            <a:r>
              <a:rPr lang="en-GB" dirty="0">
                <a:latin typeface="Times New Roman" panose="02020603050405020304" pitchFamily="18" charset="0"/>
                <a:cs typeface="Times New Roman" panose="02020603050405020304" pitchFamily="18" charset="0"/>
              </a:rPr>
              <a:t>.</a:t>
            </a:r>
          </a:p>
        </p:txBody>
      </p:sp>
      <p:pic>
        <p:nvPicPr>
          <p:cNvPr id="9" name="Picture 8">
            <a:extLst>
              <a:ext uri="{FF2B5EF4-FFF2-40B4-BE49-F238E27FC236}">
                <a16:creationId xmlns:a16="http://schemas.microsoft.com/office/drawing/2014/main" id="{73B5D363-B9D0-7E20-DE1A-75F864CCCC74}"/>
              </a:ext>
            </a:extLst>
          </p:cNvPr>
          <p:cNvPicPr>
            <a:picLocks noChangeAspect="1"/>
          </p:cNvPicPr>
          <p:nvPr/>
        </p:nvPicPr>
        <p:blipFill>
          <a:blip r:embed="rId6"/>
          <a:stretch>
            <a:fillRect/>
          </a:stretch>
        </p:blipFill>
        <p:spPr>
          <a:xfrm>
            <a:off x="6424963" y="3818865"/>
            <a:ext cx="1827806" cy="1827806"/>
          </a:xfrm>
          <a:prstGeom prst="rect">
            <a:avLst/>
          </a:prstGeom>
        </p:spPr>
      </p:pic>
      <p:sp>
        <p:nvSpPr>
          <p:cNvPr id="10" name="TextBox 9">
            <a:extLst>
              <a:ext uri="{FF2B5EF4-FFF2-40B4-BE49-F238E27FC236}">
                <a16:creationId xmlns:a16="http://schemas.microsoft.com/office/drawing/2014/main" id="{B548ADCD-743A-6644-588B-60A3584F543C}"/>
              </a:ext>
            </a:extLst>
          </p:cNvPr>
          <p:cNvSpPr txBox="1"/>
          <p:nvPr/>
        </p:nvSpPr>
        <p:spPr>
          <a:xfrm>
            <a:off x="8252769" y="4349528"/>
            <a:ext cx="3845317" cy="2585323"/>
          </a:xfrm>
          <a:prstGeom prst="rect">
            <a:avLst/>
          </a:prstGeom>
          <a:noFill/>
        </p:spPr>
        <p:txBody>
          <a:bodyPr wrap="square">
            <a:spAutoFit/>
          </a:bodyPr>
          <a:lstStyle/>
          <a:p>
            <a:r>
              <a:rPr lang="en-GB" b="1" dirty="0" err="1">
                <a:latin typeface="Times New Roman" panose="02020603050405020304" pitchFamily="18" charset="0"/>
                <a:cs typeface="Times New Roman" panose="02020603050405020304" pitchFamily="18" charset="0"/>
              </a:rPr>
              <a:t>Sınıflar</a:t>
            </a:r>
            <a:r>
              <a:rPr lang="en-GB" b="1" dirty="0">
                <a:latin typeface="Times New Roman" panose="02020603050405020304" pitchFamily="18" charset="0"/>
                <a:cs typeface="Times New Roman" panose="02020603050405020304" pitchFamily="18" charset="0"/>
              </a:rPr>
              <a:t>:</a:t>
            </a:r>
          </a:p>
          <a:p>
            <a:endParaRPr lang="en-GB"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GB" dirty="0" err="1">
                <a:latin typeface="Times New Roman" panose="02020603050405020304" pitchFamily="18" charset="0"/>
                <a:cs typeface="Times New Roman" panose="02020603050405020304" pitchFamily="18" charset="0"/>
              </a:rPr>
              <a:t>Toplam</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sınıf</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sayısı</a:t>
            </a:r>
            <a:r>
              <a:rPr lang="en-GB" dirty="0">
                <a:latin typeface="Times New Roman" panose="02020603050405020304" pitchFamily="18" charset="0"/>
                <a:cs typeface="Times New Roman" panose="02020603050405020304" pitchFamily="18" charset="0"/>
              </a:rPr>
              <a:t>: 146</a:t>
            </a:r>
            <a:br>
              <a:rPr lang="en-GB" dirty="0">
                <a:latin typeface="Times New Roman" panose="02020603050405020304" pitchFamily="18" charset="0"/>
                <a:cs typeface="Times New Roman" panose="02020603050405020304" pitchFamily="18" charset="0"/>
              </a:rPr>
            </a:br>
            <a:endParaRPr lang="en-GB"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GB" dirty="0" err="1">
                <a:latin typeface="Times New Roman" panose="02020603050405020304" pitchFamily="18" charset="0"/>
                <a:cs typeface="Times New Roman" panose="02020603050405020304" pitchFamily="18" charset="0"/>
              </a:rPr>
              <a:t>Sınıflar</a:t>
            </a:r>
            <a:r>
              <a:rPr lang="en-GB" dirty="0">
                <a:latin typeface="Times New Roman" panose="02020603050405020304" pitchFamily="18" charset="0"/>
                <a:cs typeface="Times New Roman" panose="02020603050405020304" pitchFamily="18" charset="0"/>
              </a:rPr>
              <a:t>, </a:t>
            </a:r>
            <a:r>
              <a:rPr lang="en-GB" b="1" dirty="0" err="1">
                <a:latin typeface="Times New Roman" panose="02020603050405020304" pitchFamily="18" charset="0"/>
                <a:cs typeface="Times New Roman" panose="02020603050405020304" pitchFamily="18" charset="0"/>
              </a:rPr>
              <a:t>ülkelere</a:t>
            </a:r>
            <a:r>
              <a:rPr lang="en-GB" dirty="0">
                <a:latin typeface="Times New Roman" panose="02020603050405020304" pitchFamily="18" charset="0"/>
                <a:cs typeface="Times New Roman" panose="02020603050405020304" pitchFamily="18" charset="0"/>
              </a:rPr>
              <a:t>, </a:t>
            </a:r>
            <a:r>
              <a:rPr lang="en-GB" b="1" dirty="0" err="1">
                <a:latin typeface="Times New Roman" panose="02020603050405020304" pitchFamily="18" charset="0"/>
                <a:cs typeface="Times New Roman" panose="02020603050405020304" pitchFamily="18" charset="0"/>
              </a:rPr>
              <a:t>yaşa</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ve</a:t>
            </a:r>
            <a:r>
              <a:rPr lang="en-GB" dirty="0">
                <a:latin typeface="Times New Roman" panose="02020603050405020304" pitchFamily="18" charset="0"/>
                <a:cs typeface="Times New Roman" panose="02020603050405020304" pitchFamily="18" charset="0"/>
              </a:rPr>
              <a:t> </a:t>
            </a:r>
            <a:r>
              <a:rPr lang="en-GB" b="1" dirty="0" err="1">
                <a:latin typeface="Times New Roman" panose="02020603050405020304" pitchFamily="18" charset="0"/>
                <a:cs typeface="Times New Roman" panose="02020603050405020304" pitchFamily="18" charset="0"/>
              </a:rPr>
              <a:t>Türkçe</a:t>
            </a:r>
            <a:r>
              <a:rPr lang="en-GB" b="1" dirty="0">
                <a:latin typeface="Times New Roman" panose="02020603050405020304" pitchFamily="18" charset="0"/>
                <a:cs typeface="Times New Roman" panose="02020603050405020304" pitchFamily="18" charset="0"/>
              </a:rPr>
              <a:t> </a:t>
            </a:r>
            <a:r>
              <a:rPr lang="en-GB" b="1" dirty="0" err="1">
                <a:latin typeface="Times New Roman" panose="02020603050405020304" pitchFamily="18" charset="0"/>
                <a:cs typeface="Times New Roman" panose="02020603050405020304" pitchFamily="18" charset="0"/>
              </a:rPr>
              <a:t>dil</a:t>
            </a:r>
            <a:r>
              <a:rPr lang="en-GB" b="1" dirty="0">
                <a:latin typeface="Times New Roman" panose="02020603050405020304" pitchFamily="18" charset="0"/>
                <a:cs typeface="Times New Roman" panose="02020603050405020304" pitchFamily="18" charset="0"/>
              </a:rPr>
              <a:t> </a:t>
            </a:r>
            <a:r>
              <a:rPr lang="en-GB" b="1" dirty="0" err="1">
                <a:latin typeface="Times New Roman" panose="02020603050405020304" pitchFamily="18" charset="0"/>
                <a:cs typeface="Times New Roman" panose="02020603050405020304" pitchFamily="18" charset="0"/>
              </a:rPr>
              <a:t>seviyelerine</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göre</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oluşturulmaktadır</a:t>
            </a:r>
            <a:r>
              <a:rPr lang="en-GB" dirty="0">
                <a:latin typeface="Times New Roman" panose="02020603050405020304" pitchFamily="18" charset="0"/>
                <a:cs typeface="Times New Roman" panose="02020603050405020304" pitchFamily="18" charset="0"/>
              </a:rPr>
              <a:t>.</a:t>
            </a:r>
            <a:br>
              <a:rPr lang="en-GB" dirty="0">
                <a:latin typeface="Times New Roman" panose="02020603050405020304" pitchFamily="18" charset="0"/>
                <a:cs typeface="Times New Roman" panose="02020603050405020304" pitchFamily="18" charset="0"/>
              </a:rPr>
            </a:br>
            <a:endParaRPr lang="en-GB"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GB" dirty="0">
                <a:latin typeface="Times New Roman" panose="02020603050405020304" pitchFamily="18" charset="0"/>
                <a:cs typeface="Times New Roman" panose="02020603050405020304" pitchFamily="18" charset="0"/>
              </a:rPr>
              <a:t>Her </a:t>
            </a:r>
            <a:r>
              <a:rPr lang="en-GB" dirty="0" err="1">
                <a:latin typeface="Times New Roman" panose="02020603050405020304" pitchFamily="18" charset="0"/>
                <a:cs typeface="Times New Roman" panose="02020603050405020304" pitchFamily="18" charset="0"/>
              </a:rPr>
              <a:t>sınıfın</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öğrenci</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sayısı</a:t>
            </a:r>
            <a:r>
              <a:rPr lang="en-GB" dirty="0">
                <a:latin typeface="Times New Roman" panose="02020603050405020304" pitchFamily="18" charset="0"/>
                <a:cs typeface="Times New Roman" panose="02020603050405020304" pitchFamily="18" charset="0"/>
              </a:rPr>
              <a:t>: </a:t>
            </a:r>
            <a:r>
              <a:rPr lang="en-GB" b="1" dirty="0">
                <a:latin typeface="Times New Roman" panose="02020603050405020304" pitchFamily="18" charset="0"/>
                <a:cs typeface="Times New Roman" panose="02020603050405020304" pitchFamily="18" charset="0"/>
              </a:rPr>
              <a:t>En </a:t>
            </a:r>
            <a:r>
              <a:rPr lang="en-GB" b="1" dirty="0" err="1">
                <a:latin typeface="Times New Roman" panose="02020603050405020304" pitchFamily="18" charset="0"/>
                <a:cs typeface="Times New Roman" panose="02020603050405020304" pitchFamily="18" charset="0"/>
              </a:rPr>
              <a:t>az</a:t>
            </a:r>
            <a:r>
              <a:rPr lang="en-GB" b="1" dirty="0">
                <a:latin typeface="Times New Roman" panose="02020603050405020304" pitchFamily="18" charset="0"/>
                <a:cs typeface="Times New Roman" panose="02020603050405020304" pitchFamily="18" charset="0"/>
              </a:rPr>
              <a:t> 5</a:t>
            </a:r>
            <a:r>
              <a:rPr lang="en-GB" dirty="0">
                <a:latin typeface="Times New Roman" panose="02020603050405020304" pitchFamily="18" charset="0"/>
                <a:cs typeface="Times New Roman" panose="02020603050405020304" pitchFamily="18" charset="0"/>
              </a:rPr>
              <a:t>, </a:t>
            </a:r>
            <a:r>
              <a:rPr lang="en-GB" b="1" dirty="0" err="1">
                <a:latin typeface="Times New Roman" panose="02020603050405020304" pitchFamily="18" charset="0"/>
                <a:cs typeface="Times New Roman" panose="02020603050405020304" pitchFamily="18" charset="0"/>
              </a:rPr>
              <a:t>en</a:t>
            </a:r>
            <a:r>
              <a:rPr lang="en-GB" b="1" dirty="0">
                <a:latin typeface="Times New Roman" panose="02020603050405020304" pitchFamily="18" charset="0"/>
                <a:cs typeface="Times New Roman" panose="02020603050405020304" pitchFamily="18" charset="0"/>
              </a:rPr>
              <a:t> </a:t>
            </a:r>
            <a:r>
              <a:rPr lang="en-GB" b="1" dirty="0" err="1">
                <a:latin typeface="Times New Roman" panose="02020603050405020304" pitchFamily="18" charset="0"/>
                <a:cs typeface="Times New Roman" panose="02020603050405020304" pitchFamily="18" charset="0"/>
              </a:rPr>
              <a:t>fazla</a:t>
            </a:r>
            <a:r>
              <a:rPr lang="en-GB" b="1" dirty="0">
                <a:latin typeface="Times New Roman" panose="02020603050405020304" pitchFamily="18" charset="0"/>
                <a:cs typeface="Times New Roman" panose="02020603050405020304" pitchFamily="18" charset="0"/>
              </a:rPr>
              <a:t> 20</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öğrenci</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içerir</a:t>
            </a:r>
            <a:r>
              <a:rPr lang="en-GB"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10814040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cartoon of a baby&#10;&#10;AI-generated content may be incorrect.">
            <a:extLst>
              <a:ext uri="{FF2B5EF4-FFF2-40B4-BE49-F238E27FC236}">
                <a16:creationId xmlns:a16="http://schemas.microsoft.com/office/drawing/2014/main" id="{6317DF39-4C93-14FB-16B6-C7334FD5E218}"/>
              </a:ext>
            </a:extLst>
          </p:cNvPr>
          <p:cNvPicPr>
            <a:picLocks noChangeAspect="1"/>
          </p:cNvPicPr>
          <p:nvPr/>
        </p:nvPicPr>
        <p:blipFill>
          <a:blip r:embed="rId2"/>
          <a:stretch>
            <a:fillRect/>
          </a:stretch>
        </p:blipFill>
        <p:spPr>
          <a:xfrm>
            <a:off x="477520" y="3267710"/>
            <a:ext cx="4545880" cy="3590290"/>
          </a:xfrm>
          <a:prstGeom prst="rect">
            <a:avLst/>
          </a:prstGeom>
        </p:spPr>
      </p:pic>
      <p:sp>
        <p:nvSpPr>
          <p:cNvPr id="3" name="Thought Bubble: Cloud 2">
            <a:extLst>
              <a:ext uri="{FF2B5EF4-FFF2-40B4-BE49-F238E27FC236}">
                <a16:creationId xmlns:a16="http://schemas.microsoft.com/office/drawing/2014/main" id="{89CC2341-68CF-1ADF-6746-59D33708BA62}"/>
              </a:ext>
            </a:extLst>
          </p:cNvPr>
          <p:cNvSpPr/>
          <p:nvPr/>
        </p:nvSpPr>
        <p:spPr>
          <a:xfrm rot="1031251">
            <a:off x="2355572" y="198894"/>
            <a:ext cx="7318296" cy="3639792"/>
          </a:xfrm>
          <a:prstGeom prst="cloudCallou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tr-TR"/>
          </a:p>
        </p:txBody>
      </p:sp>
      <p:sp>
        <p:nvSpPr>
          <p:cNvPr id="4" name="TextBox 3">
            <a:extLst>
              <a:ext uri="{FF2B5EF4-FFF2-40B4-BE49-F238E27FC236}">
                <a16:creationId xmlns:a16="http://schemas.microsoft.com/office/drawing/2014/main" id="{A5F3F9FB-BE4E-8B86-D5DE-3D16F828EA2A}"/>
              </a:ext>
            </a:extLst>
          </p:cNvPr>
          <p:cNvSpPr txBox="1"/>
          <p:nvPr/>
        </p:nvSpPr>
        <p:spPr>
          <a:xfrm>
            <a:off x="3129280" y="713165"/>
            <a:ext cx="6248400" cy="2062103"/>
          </a:xfrm>
          <a:prstGeom prst="rect">
            <a:avLst/>
          </a:prstGeom>
          <a:noFill/>
        </p:spPr>
        <p:txBody>
          <a:bodyPr wrap="square">
            <a:spAutoFit/>
          </a:bodyPr>
          <a:lstStyle/>
          <a:p>
            <a:pPr algn="ctr"/>
            <a:r>
              <a:rPr lang="en-GB" sz="3200" dirty="0">
                <a:latin typeface="Comic Sans MS" panose="030F0702030302020204" pitchFamily="66" charset="0"/>
              </a:rPr>
              <a:t>"EBA var, e-Okul var… </a:t>
            </a:r>
          </a:p>
          <a:p>
            <a:pPr algn="ctr"/>
            <a:r>
              <a:rPr lang="en-GB" sz="3200" dirty="0" err="1">
                <a:latin typeface="Comic Sans MS" panose="030F0702030302020204" pitchFamily="66" charset="0"/>
              </a:rPr>
              <a:t>Onları</a:t>
            </a:r>
            <a:r>
              <a:rPr lang="en-GB" sz="3200" dirty="0">
                <a:latin typeface="Comic Sans MS" panose="030F0702030302020204" pitchFamily="66" charset="0"/>
              </a:rPr>
              <a:t> </a:t>
            </a:r>
            <a:r>
              <a:rPr lang="en-GB" sz="3200" dirty="0" err="1">
                <a:latin typeface="Comic Sans MS" panose="030F0702030302020204" pitchFamily="66" charset="0"/>
              </a:rPr>
              <a:t>kullansana</a:t>
            </a:r>
            <a:r>
              <a:rPr lang="en-GB" sz="3200" dirty="0">
                <a:latin typeface="Comic Sans MS" panose="030F0702030302020204" pitchFamily="66" charset="0"/>
              </a:rPr>
              <a:t> </a:t>
            </a:r>
            <a:r>
              <a:rPr lang="en-GB" sz="3200" dirty="0" err="1">
                <a:latin typeface="Comic Sans MS" panose="030F0702030302020204" pitchFamily="66" charset="0"/>
              </a:rPr>
              <a:t>yaa</a:t>
            </a:r>
            <a:r>
              <a:rPr lang="en-GB" sz="3200" dirty="0">
                <a:latin typeface="Comic Sans MS" panose="030F0702030302020204" pitchFamily="66" charset="0"/>
              </a:rPr>
              <a:t>… </a:t>
            </a:r>
          </a:p>
          <a:p>
            <a:pPr algn="ctr"/>
            <a:r>
              <a:rPr lang="en-GB" sz="3200" dirty="0" err="1">
                <a:latin typeface="Comic Sans MS" panose="030F0702030302020204" pitchFamily="66" charset="0"/>
              </a:rPr>
              <a:t>N’apıyon</a:t>
            </a:r>
            <a:r>
              <a:rPr lang="en-GB" sz="3200" dirty="0">
                <a:latin typeface="Comic Sans MS" panose="030F0702030302020204" pitchFamily="66" charset="0"/>
              </a:rPr>
              <a:t> yeni </a:t>
            </a:r>
            <a:r>
              <a:rPr lang="en-GB" sz="3200" dirty="0" err="1">
                <a:latin typeface="Comic Sans MS" panose="030F0702030302020204" pitchFamily="66" charset="0"/>
              </a:rPr>
              <a:t>sistem</a:t>
            </a:r>
            <a:r>
              <a:rPr lang="en-GB" sz="3200" dirty="0">
                <a:latin typeface="Comic Sans MS" panose="030F0702030302020204" pitchFamily="66" charset="0"/>
              </a:rPr>
              <a:t> </a:t>
            </a:r>
            <a:r>
              <a:rPr lang="en-GB" sz="3200" dirty="0" err="1">
                <a:latin typeface="Comic Sans MS" panose="030F0702030302020204" pitchFamily="66" charset="0"/>
              </a:rPr>
              <a:t>kurup</a:t>
            </a:r>
            <a:r>
              <a:rPr lang="en-GB" sz="3200" dirty="0">
                <a:latin typeface="Comic Sans MS" panose="030F0702030302020204" pitchFamily="66" charset="0"/>
              </a:rPr>
              <a:t> </a:t>
            </a:r>
            <a:r>
              <a:rPr lang="en-GB" sz="3200" dirty="0" err="1">
                <a:latin typeface="Comic Sans MS" panose="030F0702030302020204" pitchFamily="66" charset="0"/>
              </a:rPr>
              <a:t>duruyo’sun</a:t>
            </a:r>
            <a:r>
              <a:rPr lang="en-GB" sz="3200" dirty="0">
                <a:latin typeface="Comic Sans MS" panose="030F0702030302020204" pitchFamily="66" charset="0"/>
              </a:rPr>
              <a:t>… Allam </a:t>
            </a:r>
            <a:r>
              <a:rPr lang="en-GB" sz="3200" dirty="0" err="1">
                <a:latin typeface="Comic Sans MS" panose="030F0702030302020204" pitchFamily="66" charset="0"/>
              </a:rPr>
              <a:t>yareppim</a:t>
            </a:r>
            <a:r>
              <a:rPr lang="en-GB" sz="3200" dirty="0">
                <a:latin typeface="Comic Sans MS" panose="030F0702030302020204" pitchFamily="66" charset="0"/>
              </a:rPr>
              <a:t>…"</a:t>
            </a:r>
            <a:endParaRPr lang="tr-TR" sz="3200" dirty="0">
              <a:latin typeface="Comic Sans MS" panose="030F0702030302020204" pitchFamily="66" charset="0"/>
            </a:endParaRPr>
          </a:p>
        </p:txBody>
      </p:sp>
    </p:spTree>
    <p:extLst>
      <p:ext uri="{BB962C8B-B14F-4D97-AF65-F5344CB8AC3E}">
        <p14:creationId xmlns:p14="http://schemas.microsoft.com/office/powerpoint/2010/main" val="7246326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BB73EE5-64C5-88AA-635D-4A7D0685AE90}"/>
              </a:ext>
            </a:extLst>
          </p:cNvPr>
          <p:cNvPicPr>
            <a:picLocks noChangeAspect="1"/>
          </p:cNvPicPr>
          <p:nvPr/>
        </p:nvPicPr>
        <p:blipFill>
          <a:blip r:embed="rId2"/>
          <a:stretch>
            <a:fillRect/>
          </a:stretch>
        </p:blipFill>
        <p:spPr>
          <a:xfrm>
            <a:off x="300652" y="4760725"/>
            <a:ext cx="2511707" cy="1138012"/>
          </a:xfrm>
          <a:prstGeom prst="rect">
            <a:avLst/>
          </a:prstGeom>
        </p:spPr>
      </p:pic>
      <p:pic>
        <p:nvPicPr>
          <p:cNvPr id="3" name="Picture 2" descr="A logo with blue and orange squares&#10;&#10;Description automatically generated with medium confidence">
            <a:extLst>
              <a:ext uri="{FF2B5EF4-FFF2-40B4-BE49-F238E27FC236}">
                <a16:creationId xmlns:a16="http://schemas.microsoft.com/office/drawing/2014/main" id="{1423BCEC-13BE-BF33-62B5-857975D69EEB}"/>
              </a:ext>
            </a:extLst>
          </p:cNvPr>
          <p:cNvPicPr>
            <a:picLocks noChangeAspect="1"/>
          </p:cNvPicPr>
          <p:nvPr/>
        </p:nvPicPr>
        <p:blipFill>
          <a:blip r:embed="rId3"/>
          <a:stretch>
            <a:fillRect/>
          </a:stretch>
        </p:blipFill>
        <p:spPr>
          <a:xfrm>
            <a:off x="394535" y="1880388"/>
            <a:ext cx="2417824" cy="1360026"/>
          </a:xfrm>
          <a:prstGeom prst="rect">
            <a:avLst/>
          </a:prstGeom>
        </p:spPr>
      </p:pic>
      <p:sp>
        <p:nvSpPr>
          <p:cNvPr id="4" name="TextBox 3">
            <a:extLst>
              <a:ext uri="{FF2B5EF4-FFF2-40B4-BE49-F238E27FC236}">
                <a16:creationId xmlns:a16="http://schemas.microsoft.com/office/drawing/2014/main" id="{1EC3D2E6-16F1-B826-EB08-FCCE62879780}"/>
              </a:ext>
            </a:extLst>
          </p:cNvPr>
          <p:cNvSpPr txBox="1"/>
          <p:nvPr/>
        </p:nvSpPr>
        <p:spPr>
          <a:xfrm>
            <a:off x="2990417" y="1143653"/>
            <a:ext cx="8900931" cy="5386090"/>
          </a:xfrm>
          <a:prstGeom prst="rect">
            <a:avLst/>
          </a:prstGeom>
          <a:noFill/>
        </p:spPr>
        <p:txBody>
          <a:bodyPr wrap="square">
            <a:spAutoFit/>
          </a:bodyPr>
          <a:lstStyle/>
          <a:p>
            <a:pPr algn="ctr"/>
            <a:endParaRPr lang="tr-TR" dirty="0"/>
          </a:p>
          <a:p>
            <a:pPr algn="ctr"/>
            <a:r>
              <a:rPr lang="tr-TR" sz="2800" b="1" dirty="0"/>
              <a:t>EBA ve E-Okul Sistemlerinin Yurt Dışındaki Öğrencilere Uygulanamama Nedenleri</a:t>
            </a:r>
            <a:endParaRPr lang="en-US" sz="2800" b="1" dirty="0"/>
          </a:p>
          <a:p>
            <a:endParaRPr lang="tr-TR" dirty="0"/>
          </a:p>
          <a:p>
            <a:pPr marL="285750" indent="-285750">
              <a:buFont typeface="Arial" panose="020B0604020202020204" pitchFamily="34" charset="0"/>
              <a:buChar char="•"/>
            </a:pPr>
            <a:r>
              <a:rPr lang="tr-TR" b="1" dirty="0"/>
              <a:t>Türkiye Eğitim Sistemine Özgü Yapı</a:t>
            </a:r>
            <a:endParaRPr lang="tr-TR" dirty="0"/>
          </a:p>
          <a:p>
            <a:pPr marL="742950" lvl="1" indent="-285750">
              <a:buFont typeface="Arial" panose="020B0604020202020204" pitchFamily="34" charset="0"/>
              <a:buChar char="•"/>
            </a:pPr>
            <a:r>
              <a:rPr lang="tr-TR" dirty="0"/>
              <a:t>Bu sistemler, Türkiye’deki müfredata ve eğitim yapısına göre oluşturulmuştur.</a:t>
            </a:r>
          </a:p>
          <a:p>
            <a:pPr marL="742950" lvl="1" indent="-285750">
              <a:buFont typeface="Arial" panose="020B0604020202020204" pitchFamily="34" charset="0"/>
              <a:buChar char="•"/>
            </a:pPr>
            <a:r>
              <a:rPr lang="tr-TR" dirty="0"/>
              <a:t>Türkçe ve Türk kültürü dersleri gibi özel içerikler bulunmamaktadır.</a:t>
            </a:r>
          </a:p>
          <a:p>
            <a:pPr marL="285750" indent="-285750">
              <a:buFont typeface="Arial" panose="020B0604020202020204" pitchFamily="34" charset="0"/>
              <a:buChar char="•"/>
            </a:pPr>
            <a:r>
              <a:rPr lang="tr-TR" b="1" dirty="0"/>
              <a:t>Yabancı Ülke Öğrenci Entegrasyonunun Zorluğu</a:t>
            </a:r>
            <a:endParaRPr lang="tr-TR" dirty="0"/>
          </a:p>
          <a:p>
            <a:pPr marL="742950" lvl="1" indent="-285750">
              <a:buFont typeface="Arial" panose="020B0604020202020204" pitchFamily="34" charset="0"/>
              <a:buChar char="•"/>
            </a:pPr>
            <a:r>
              <a:rPr lang="tr-TR" dirty="0"/>
              <a:t>E-Devlet doğrulama, okul kaydı gibi prosedürler gerektirdiği için yurt dışı öğrencilerinin bu sistemlere entegrasyonu mümkün değildir.</a:t>
            </a:r>
          </a:p>
          <a:p>
            <a:pPr marL="285750" indent="-285750">
              <a:buFont typeface="Arial" panose="020B0604020202020204" pitchFamily="34" charset="0"/>
              <a:buChar char="•"/>
            </a:pPr>
            <a:r>
              <a:rPr lang="tr-TR" b="1" dirty="0"/>
              <a:t>İstatistiksel Verilere Zarar Verebilir</a:t>
            </a:r>
            <a:endParaRPr lang="tr-TR" dirty="0"/>
          </a:p>
          <a:p>
            <a:pPr marL="742950" lvl="1" indent="-285750">
              <a:buFont typeface="Arial" panose="020B0604020202020204" pitchFamily="34" charset="0"/>
              <a:buChar char="•"/>
            </a:pPr>
            <a:r>
              <a:rPr lang="tr-TR" dirty="0"/>
              <a:t>Yüksek sayıda yurt dışı öğrenci eklenmesi, mevcut sistemlerin istatistiklerine olumsuz etki yapabilir.</a:t>
            </a:r>
          </a:p>
          <a:p>
            <a:pPr marL="285750" indent="-285750">
              <a:buFont typeface="Arial" panose="020B0604020202020204" pitchFamily="34" charset="0"/>
              <a:buChar char="•"/>
            </a:pPr>
            <a:r>
              <a:rPr lang="tr-TR" b="1" dirty="0"/>
              <a:t>Yabancı Ülke Yasaları ile Çelişme Riski</a:t>
            </a:r>
            <a:endParaRPr lang="tr-TR" dirty="0"/>
          </a:p>
          <a:p>
            <a:pPr marL="742950" lvl="1" indent="-285750">
              <a:buFont typeface="Arial" panose="020B0604020202020204" pitchFamily="34" charset="0"/>
              <a:buChar char="•"/>
            </a:pPr>
            <a:r>
              <a:rPr lang="tr-TR" dirty="0"/>
              <a:t>Öğrencilerin bu sistemlere dahil edilmesi, ülkelerin kendi </a:t>
            </a:r>
            <a:r>
              <a:rPr lang="tr-TR" b="1" dirty="0"/>
              <a:t>KVKK</a:t>
            </a:r>
            <a:r>
              <a:rPr lang="tr-TR" dirty="0"/>
              <a:t> benzeri kişisel verileri koruma yasalarına aykırı olabilir.</a:t>
            </a:r>
          </a:p>
          <a:p>
            <a:pPr marL="285750" indent="-285750">
              <a:buFont typeface="Arial" panose="020B0604020202020204" pitchFamily="34" charset="0"/>
              <a:buChar char="•"/>
            </a:pPr>
            <a:r>
              <a:rPr lang="tr-TR" dirty="0"/>
              <a:t>Bu nedenlerle, uluslararası öğrenci kitlesine uygun bir öğretim yönetim sistemi arayışına girilmiştir</a:t>
            </a:r>
            <a:r>
              <a:rPr lang="en-US" dirty="0"/>
              <a:t>.</a:t>
            </a:r>
            <a:endParaRPr lang="tr-TR" dirty="0"/>
          </a:p>
        </p:txBody>
      </p:sp>
    </p:spTree>
    <p:extLst>
      <p:ext uri="{BB962C8B-B14F-4D97-AF65-F5344CB8AC3E}">
        <p14:creationId xmlns:p14="http://schemas.microsoft.com/office/powerpoint/2010/main" val="5941084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group of icons with arrows&#10;&#10;AI-generated content may be incorrect.">
            <a:extLst>
              <a:ext uri="{FF2B5EF4-FFF2-40B4-BE49-F238E27FC236}">
                <a16:creationId xmlns:a16="http://schemas.microsoft.com/office/drawing/2014/main" id="{97E45C4C-844D-0FD2-476E-80898489D850}"/>
              </a:ext>
            </a:extLst>
          </p:cNvPr>
          <p:cNvPicPr>
            <a:picLocks noChangeAspect="1"/>
          </p:cNvPicPr>
          <p:nvPr/>
        </p:nvPicPr>
        <p:blipFill>
          <a:blip r:embed="rId2"/>
          <a:stretch>
            <a:fillRect/>
          </a:stretch>
        </p:blipFill>
        <p:spPr>
          <a:xfrm>
            <a:off x="2392937" y="431367"/>
            <a:ext cx="6819889" cy="6426633"/>
          </a:xfrm>
          <a:prstGeom prst="rect">
            <a:avLst/>
          </a:prstGeom>
        </p:spPr>
      </p:pic>
      <p:sp>
        <p:nvSpPr>
          <p:cNvPr id="11" name="TextBox 10">
            <a:extLst>
              <a:ext uri="{FF2B5EF4-FFF2-40B4-BE49-F238E27FC236}">
                <a16:creationId xmlns:a16="http://schemas.microsoft.com/office/drawing/2014/main" id="{7F3214E9-2F42-9046-A27D-784705A740E6}"/>
              </a:ext>
            </a:extLst>
          </p:cNvPr>
          <p:cNvSpPr txBox="1"/>
          <p:nvPr/>
        </p:nvSpPr>
        <p:spPr>
          <a:xfrm>
            <a:off x="7556090" y="1971811"/>
            <a:ext cx="4635910" cy="1836015"/>
          </a:xfrm>
          <a:prstGeom prst="rect">
            <a:avLst/>
          </a:prstGeom>
          <a:noFill/>
        </p:spPr>
        <p:txBody>
          <a:bodyPr wrap="square">
            <a:spAutoFit/>
          </a:bodyPr>
          <a:lstStyle/>
          <a:p>
            <a:r>
              <a:rPr lang="en-GB" sz="1400" dirty="0">
                <a:effectLst/>
                <a:latin typeface="Symbol" panose="05050102010706020507" pitchFamily="18" charset="2"/>
                <a:ea typeface="Times New Roman" panose="02020603050405020304" pitchFamily="18" charset="0"/>
              </a:rPr>
              <a:t>·</a:t>
            </a:r>
            <a:r>
              <a:rPr lang="en-GB" sz="1400" dirty="0">
                <a:effectLst/>
                <a:latin typeface="Times New Roman" panose="02020603050405020304" pitchFamily="18" charset="0"/>
                <a:ea typeface="Times New Roman" panose="02020603050405020304" pitchFamily="18" charset="0"/>
              </a:rPr>
              <a:t>  </a:t>
            </a:r>
            <a:r>
              <a:rPr lang="en-GB" sz="1400" dirty="0" err="1">
                <a:effectLst/>
                <a:latin typeface="Times New Roman" panose="02020603050405020304" pitchFamily="18" charset="0"/>
                <a:ea typeface="Times New Roman" panose="02020603050405020304" pitchFamily="18" charset="0"/>
              </a:rPr>
              <a:t>Eğitim</a:t>
            </a:r>
            <a:r>
              <a:rPr lang="en-GB" sz="1400" dirty="0">
                <a:effectLst/>
                <a:latin typeface="Times New Roman" panose="02020603050405020304" pitchFamily="18" charset="0"/>
                <a:ea typeface="Times New Roman" panose="02020603050405020304" pitchFamily="18" charset="0"/>
              </a:rPr>
              <a:t> </a:t>
            </a:r>
            <a:r>
              <a:rPr lang="en-GB" sz="1400" dirty="0" err="1">
                <a:effectLst/>
                <a:latin typeface="Times New Roman" panose="02020603050405020304" pitchFamily="18" charset="0"/>
                <a:ea typeface="Times New Roman" panose="02020603050405020304" pitchFamily="18" charset="0"/>
              </a:rPr>
              <a:t>içeriklerini</a:t>
            </a:r>
            <a:r>
              <a:rPr lang="en-GB" sz="1400" dirty="0">
                <a:effectLst/>
                <a:latin typeface="Times New Roman" panose="02020603050405020304" pitchFamily="18" charset="0"/>
                <a:ea typeface="Times New Roman" panose="02020603050405020304" pitchFamily="18" charset="0"/>
              </a:rPr>
              <a:t> (</a:t>
            </a:r>
            <a:r>
              <a:rPr lang="en-GB" sz="1400" dirty="0" err="1">
                <a:effectLst/>
                <a:latin typeface="Times New Roman" panose="02020603050405020304" pitchFamily="18" charset="0"/>
                <a:ea typeface="Times New Roman" panose="02020603050405020304" pitchFamily="18" charset="0"/>
              </a:rPr>
              <a:t>ders</a:t>
            </a:r>
            <a:r>
              <a:rPr lang="en-GB" sz="1400" dirty="0">
                <a:effectLst/>
                <a:latin typeface="Times New Roman" panose="02020603050405020304" pitchFamily="18" charset="0"/>
                <a:ea typeface="Times New Roman" panose="02020603050405020304" pitchFamily="18" charset="0"/>
              </a:rPr>
              <a:t>, video, </a:t>
            </a:r>
            <a:r>
              <a:rPr lang="en-GB" sz="1400" dirty="0" err="1">
                <a:effectLst/>
                <a:latin typeface="Times New Roman" panose="02020603050405020304" pitchFamily="18" charset="0"/>
                <a:ea typeface="Times New Roman" panose="02020603050405020304" pitchFamily="18" charset="0"/>
              </a:rPr>
              <a:t>doküman</a:t>
            </a:r>
            <a:r>
              <a:rPr lang="en-GB" sz="1400" dirty="0">
                <a:effectLst/>
                <a:latin typeface="Times New Roman" panose="02020603050405020304" pitchFamily="18" charset="0"/>
                <a:ea typeface="Times New Roman" panose="02020603050405020304" pitchFamily="18" charset="0"/>
              </a:rPr>
              <a:t>) </a:t>
            </a:r>
            <a:r>
              <a:rPr lang="en-GB" sz="1400" dirty="0" err="1">
                <a:effectLst/>
                <a:latin typeface="Times New Roman" panose="02020603050405020304" pitchFamily="18" charset="0"/>
                <a:ea typeface="Times New Roman" panose="02020603050405020304" pitchFamily="18" charset="0"/>
              </a:rPr>
              <a:t>yüklemek</a:t>
            </a:r>
            <a:r>
              <a:rPr lang="en-GB" sz="1400" dirty="0">
                <a:effectLst/>
                <a:latin typeface="Times New Roman" panose="02020603050405020304" pitchFamily="18" charset="0"/>
                <a:ea typeface="Times New Roman" panose="02020603050405020304" pitchFamily="18" charset="0"/>
              </a:rPr>
              <a:t> </a:t>
            </a:r>
            <a:r>
              <a:rPr lang="en-GB" sz="1400" dirty="0" err="1">
                <a:effectLst/>
                <a:latin typeface="Times New Roman" panose="02020603050405020304" pitchFamily="18" charset="0"/>
                <a:ea typeface="Times New Roman" panose="02020603050405020304" pitchFamily="18" charset="0"/>
              </a:rPr>
              <a:t>ve</a:t>
            </a:r>
            <a:r>
              <a:rPr lang="en-GB" sz="1400" dirty="0">
                <a:effectLst/>
                <a:latin typeface="Times New Roman" panose="02020603050405020304" pitchFamily="18" charset="0"/>
                <a:ea typeface="Times New Roman" panose="02020603050405020304" pitchFamily="18" charset="0"/>
              </a:rPr>
              <a:t> </a:t>
            </a:r>
            <a:r>
              <a:rPr lang="en-GB" sz="1400" dirty="0" err="1">
                <a:effectLst/>
                <a:latin typeface="Times New Roman" panose="02020603050405020304" pitchFamily="18" charset="0"/>
                <a:ea typeface="Times New Roman" panose="02020603050405020304" pitchFamily="18" charset="0"/>
              </a:rPr>
              <a:t>düzenlemek</a:t>
            </a:r>
            <a:endParaRPr lang="en-GB" sz="1400" dirty="0">
              <a:effectLst/>
              <a:latin typeface="Times New Roman" panose="02020603050405020304" pitchFamily="18" charset="0"/>
              <a:ea typeface="Times New Roman" panose="02020603050405020304" pitchFamily="18" charset="0"/>
            </a:endParaRPr>
          </a:p>
          <a:p>
            <a:r>
              <a:rPr lang="en-GB" sz="1400" dirty="0">
                <a:effectLst/>
                <a:latin typeface="Symbol" panose="05050102010706020507" pitchFamily="18" charset="2"/>
                <a:ea typeface="Times New Roman" panose="02020603050405020304" pitchFamily="18" charset="0"/>
              </a:rPr>
              <a:t>·</a:t>
            </a:r>
            <a:r>
              <a:rPr lang="en-GB" sz="1400" dirty="0">
                <a:effectLst/>
                <a:latin typeface="Times New Roman" panose="02020603050405020304" pitchFamily="18" charset="0"/>
                <a:ea typeface="Times New Roman" panose="02020603050405020304" pitchFamily="18" charset="0"/>
              </a:rPr>
              <a:t>  </a:t>
            </a:r>
            <a:r>
              <a:rPr lang="en-GB" sz="1400" dirty="0" err="1">
                <a:effectLst/>
                <a:latin typeface="Times New Roman" panose="02020603050405020304" pitchFamily="18" charset="0"/>
                <a:ea typeface="Times New Roman" panose="02020603050405020304" pitchFamily="18" charset="0"/>
              </a:rPr>
              <a:t>Katılımcıları</a:t>
            </a:r>
            <a:r>
              <a:rPr lang="en-GB" sz="1400" dirty="0">
                <a:effectLst/>
                <a:latin typeface="Times New Roman" panose="02020603050405020304" pitchFamily="18" charset="0"/>
                <a:ea typeface="Times New Roman" panose="02020603050405020304" pitchFamily="18" charset="0"/>
              </a:rPr>
              <a:t> </a:t>
            </a:r>
            <a:r>
              <a:rPr lang="en-GB" sz="1400" dirty="0" err="1">
                <a:effectLst/>
                <a:latin typeface="Times New Roman" panose="02020603050405020304" pitchFamily="18" charset="0"/>
                <a:ea typeface="Times New Roman" panose="02020603050405020304" pitchFamily="18" charset="0"/>
              </a:rPr>
              <a:t>eklemek</a:t>
            </a:r>
            <a:r>
              <a:rPr lang="en-GB" sz="1400" dirty="0">
                <a:effectLst/>
                <a:latin typeface="Times New Roman" panose="02020603050405020304" pitchFamily="18" charset="0"/>
                <a:ea typeface="Times New Roman" panose="02020603050405020304" pitchFamily="18" charset="0"/>
              </a:rPr>
              <a:t>, </a:t>
            </a:r>
            <a:r>
              <a:rPr lang="en-GB" sz="1400" dirty="0" err="1">
                <a:effectLst/>
                <a:latin typeface="Times New Roman" panose="02020603050405020304" pitchFamily="18" charset="0"/>
                <a:ea typeface="Times New Roman" panose="02020603050405020304" pitchFamily="18" charset="0"/>
              </a:rPr>
              <a:t>erişim</a:t>
            </a:r>
            <a:r>
              <a:rPr lang="en-GB" sz="1400" dirty="0">
                <a:effectLst/>
                <a:latin typeface="Times New Roman" panose="02020603050405020304" pitchFamily="18" charset="0"/>
                <a:ea typeface="Times New Roman" panose="02020603050405020304" pitchFamily="18" charset="0"/>
              </a:rPr>
              <a:t> </a:t>
            </a:r>
            <a:r>
              <a:rPr lang="en-GB" sz="1400" dirty="0" err="1">
                <a:effectLst/>
                <a:latin typeface="Times New Roman" panose="02020603050405020304" pitchFamily="18" charset="0"/>
                <a:ea typeface="Times New Roman" panose="02020603050405020304" pitchFamily="18" charset="0"/>
              </a:rPr>
              <a:t>yetkilerini</a:t>
            </a:r>
            <a:r>
              <a:rPr lang="en-GB" sz="1400" dirty="0">
                <a:effectLst/>
                <a:latin typeface="Times New Roman" panose="02020603050405020304" pitchFamily="18" charset="0"/>
                <a:ea typeface="Times New Roman" panose="02020603050405020304" pitchFamily="18" charset="0"/>
              </a:rPr>
              <a:t> </a:t>
            </a:r>
            <a:r>
              <a:rPr lang="en-GB" sz="1400" dirty="0" err="1">
                <a:effectLst/>
                <a:latin typeface="Times New Roman" panose="02020603050405020304" pitchFamily="18" charset="0"/>
                <a:ea typeface="Times New Roman" panose="02020603050405020304" pitchFamily="18" charset="0"/>
              </a:rPr>
              <a:t>ayarlamak</a:t>
            </a:r>
            <a:endParaRPr lang="en-GB" sz="1400" dirty="0">
              <a:effectLst/>
              <a:latin typeface="Times New Roman" panose="02020603050405020304" pitchFamily="18" charset="0"/>
              <a:ea typeface="Times New Roman" panose="02020603050405020304" pitchFamily="18" charset="0"/>
            </a:endParaRPr>
          </a:p>
          <a:p>
            <a:r>
              <a:rPr lang="en-GB" sz="1400" dirty="0">
                <a:effectLst/>
                <a:latin typeface="Symbol" panose="05050102010706020507" pitchFamily="18" charset="2"/>
                <a:ea typeface="Times New Roman" panose="02020603050405020304" pitchFamily="18" charset="0"/>
              </a:rPr>
              <a:t>·</a:t>
            </a:r>
            <a:r>
              <a:rPr lang="en-GB" sz="1400" dirty="0">
                <a:effectLst/>
                <a:latin typeface="Times New Roman" panose="02020603050405020304" pitchFamily="18" charset="0"/>
                <a:ea typeface="Times New Roman" panose="02020603050405020304" pitchFamily="18" charset="0"/>
              </a:rPr>
              <a:t>  </a:t>
            </a:r>
            <a:r>
              <a:rPr lang="en-GB" sz="1400" dirty="0" err="1">
                <a:effectLst/>
                <a:latin typeface="Times New Roman" panose="02020603050405020304" pitchFamily="18" charset="0"/>
                <a:ea typeface="Times New Roman" panose="02020603050405020304" pitchFamily="18" charset="0"/>
              </a:rPr>
              <a:t>Ödev</a:t>
            </a:r>
            <a:r>
              <a:rPr lang="en-GB" sz="1400" dirty="0">
                <a:effectLst/>
                <a:latin typeface="Times New Roman" panose="02020603050405020304" pitchFamily="18" charset="0"/>
                <a:ea typeface="Times New Roman" panose="02020603050405020304" pitchFamily="18" charset="0"/>
              </a:rPr>
              <a:t>, </a:t>
            </a:r>
            <a:r>
              <a:rPr lang="en-GB" sz="1400" dirty="0" err="1">
                <a:effectLst/>
                <a:latin typeface="Times New Roman" panose="02020603050405020304" pitchFamily="18" charset="0"/>
                <a:ea typeface="Times New Roman" panose="02020603050405020304" pitchFamily="18" charset="0"/>
              </a:rPr>
              <a:t>sınav</a:t>
            </a:r>
            <a:r>
              <a:rPr lang="en-GB" sz="1400" dirty="0">
                <a:effectLst/>
                <a:latin typeface="Times New Roman" panose="02020603050405020304" pitchFamily="18" charset="0"/>
                <a:ea typeface="Times New Roman" panose="02020603050405020304" pitchFamily="18" charset="0"/>
              </a:rPr>
              <a:t> </a:t>
            </a:r>
            <a:r>
              <a:rPr lang="en-GB" sz="1400" dirty="0" err="1">
                <a:effectLst/>
                <a:latin typeface="Times New Roman" panose="02020603050405020304" pitchFamily="18" charset="0"/>
                <a:ea typeface="Times New Roman" panose="02020603050405020304" pitchFamily="18" charset="0"/>
              </a:rPr>
              <a:t>ve</a:t>
            </a:r>
            <a:r>
              <a:rPr lang="en-GB" sz="1400" dirty="0">
                <a:effectLst/>
                <a:latin typeface="Times New Roman" panose="02020603050405020304" pitchFamily="18" charset="0"/>
                <a:ea typeface="Times New Roman" panose="02020603050405020304" pitchFamily="18" charset="0"/>
              </a:rPr>
              <a:t> quiz </a:t>
            </a:r>
            <a:r>
              <a:rPr lang="en-GB" sz="1400" dirty="0" err="1">
                <a:effectLst/>
                <a:latin typeface="Times New Roman" panose="02020603050405020304" pitchFamily="18" charset="0"/>
                <a:ea typeface="Times New Roman" panose="02020603050405020304" pitchFamily="18" charset="0"/>
              </a:rPr>
              <a:t>oluşturmak</a:t>
            </a:r>
            <a:r>
              <a:rPr lang="en-GB" sz="1400" dirty="0">
                <a:effectLst/>
                <a:latin typeface="Times New Roman" panose="02020603050405020304" pitchFamily="18" charset="0"/>
                <a:ea typeface="Times New Roman" panose="02020603050405020304" pitchFamily="18" charset="0"/>
              </a:rPr>
              <a:t>, </a:t>
            </a:r>
            <a:r>
              <a:rPr lang="en-GB" sz="1400" dirty="0" err="1">
                <a:effectLst/>
                <a:latin typeface="Times New Roman" panose="02020603050405020304" pitchFamily="18" charset="0"/>
                <a:ea typeface="Times New Roman" panose="02020603050405020304" pitchFamily="18" charset="0"/>
              </a:rPr>
              <a:t>sonuçlarını</a:t>
            </a:r>
            <a:r>
              <a:rPr lang="en-GB" sz="1400" dirty="0">
                <a:effectLst/>
                <a:latin typeface="Times New Roman" panose="02020603050405020304" pitchFamily="18" charset="0"/>
                <a:ea typeface="Times New Roman" panose="02020603050405020304" pitchFamily="18" charset="0"/>
              </a:rPr>
              <a:t> </a:t>
            </a:r>
            <a:r>
              <a:rPr lang="en-GB" sz="1400" dirty="0" err="1">
                <a:effectLst/>
                <a:latin typeface="Times New Roman" panose="02020603050405020304" pitchFamily="18" charset="0"/>
                <a:ea typeface="Times New Roman" panose="02020603050405020304" pitchFamily="18" charset="0"/>
              </a:rPr>
              <a:t>takip</a:t>
            </a:r>
            <a:r>
              <a:rPr lang="en-GB" sz="1400" dirty="0">
                <a:effectLst/>
                <a:latin typeface="Times New Roman" panose="02020603050405020304" pitchFamily="18" charset="0"/>
                <a:ea typeface="Times New Roman" panose="02020603050405020304" pitchFamily="18" charset="0"/>
              </a:rPr>
              <a:t> </a:t>
            </a:r>
            <a:r>
              <a:rPr lang="en-GB" sz="1400" dirty="0" err="1">
                <a:effectLst/>
                <a:latin typeface="Times New Roman" panose="02020603050405020304" pitchFamily="18" charset="0"/>
                <a:ea typeface="Times New Roman" panose="02020603050405020304" pitchFamily="18" charset="0"/>
              </a:rPr>
              <a:t>etmek</a:t>
            </a:r>
            <a:endParaRPr lang="en-GB" sz="1400" dirty="0">
              <a:effectLst/>
              <a:latin typeface="Times New Roman" panose="02020603050405020304" pitchFamily="18" charset="0"/>
              <a:ea typeface="Times New Roman" panose="02020603050405020304" pitchFamily="18" charset="0"/>
            </a:endParaRPr>
          </a:p>
          <a:p>
            <a:r>
              <a:rPr lang="en-GB" sz="1400" dirty="0">
                <a:effectLst/>
                <a:latin typeface="Symbol" panose="05050102010706020507" pitchFamily="18" charset="2"/>
                <a:ea typeface="Times New Roman" panose="02020603050405020304" pitchFamily="18" charset="0"/>
              </a:rPr>
              <a:t>·</a:t>
            </a:r>
            <a:r>
              <a:rPr lang="en-GB" sz="1400" dirty="0">
                <a:effectLst/>
                <a:latin typeface="Times New Roman" panose="02020603050405020304" pitchFamily="18" charset="0"/>
                <a:ea typeface="Times New Roman" panose="02020603050405020304" pitchFamily="18" charset="0"/>
              </a:rPr>
              <a:t>  </a:t>
            </a:r>
            <a:r>
              <a:rPr lang="en-GB" sz="1400" dirty="0" err="1">
                <a:effectLst/>
                <a:latin typeface="Times New Roman" panose="02020603050405020304" pitchFamily="18" charset="0"/>
                <a:ea typeface="Times New Roman" panose="02020603050405020304" pitchFamily="18" charset="0"/>
              </a:rPr>
              <a:t>Katılım</a:t>
            </a:r>
            <a:r>
              <a:rPr lang="en-GB" sz="1400" dirty="0">
                <a:effectLst/>
                <a:latin typeface="Times New Roman" panose="02020603050405020304" pitchFamily="18" charset="0"/>
                <a:ea typeface="Times New Roman" panose="02020603050405020304" pitchFamily="18" charset="0"/>
              </a:rPr>
              <a:t> </a:t>
            </a:r>
            <a:r>
              <a:rPr lang="en-GB" sz="1400" dirty="0" err="1">
                <a:effectLst/>
                <a:latin typeface="Times New Roman" panose="02020603050405020304" pitchFamily="18" charset="0"/>
                <a:ea typeface="Times New Roman" panose="02020603050405020304" pitchFamily="18" charset="0"/>
              </a:rPr>
              <a:t>ve</a:t>
            </a:r>
            <a:r>
              <a:rPr lang="en-GB" sz="1400" dirty="0">
                <a:effectLst/>
                <a:latin typeface="Times New Roman" panose="02020603050405020304" pitchFamily="18" charset="0"/>
                <a:ea typeface="Times New Roman" panose="02020603050405020304" pitchFamily="18" charset="0"/>
              </a:rPr>
              <a:t> </a:t>
            </a:r>
            <a:r>
              <a:rPr lang="en-GB" sz="1400" dirty="0" err="1">
                <a:effectLst/>
                <a:latin typeface="Times New Roman" panose="02020603050405020304" pitchFamily="18" charset="0"/>
                <a:ea typeface="Times New Roman" panose="02020603050405020304" pitchFamily="18" charset="0"/>
              </a:rPr>
              <a:t>ilerleme</a:t>
            </a:r>
            <a:r>
              <a:rPr lang="en-GB" sz="1400" dirty="0">
                <a:effectLst/>
                <a:latin typeface="Times New Roman" panose="02020603050405020304" pitchFamily="18" charset="0"/>
                <a:ea typeface="Times New Roman" panose="02020603050405020304" pitchFamily="18" charset="0"/>
              </a:rPr>
              <a:t> </a:t>
            </a:r>
            <a:r>
              <a:rPr lang="en-GB" sz="1400" dirty="0" err="1">
                <a:effectLst/>
                <a:latin typeface="Times New Roman" panose="02020603050405020304" pitchFamily="18" charset="0"/>
                <a:ea typeface="Times New Roman" panose="02020603050405020304" pitchFamily="18" charset="0"/>
              </a:rPr>
              <a:t>raporları</a:t>
            </a:r>
            <a:r>
              <a:rPr lang="en-GB" sz="1400" dirty="0">
                <a:effectLst/>
                <a:latin typeface="Times New Roman" panose="02020603050405020304" pitchFamily="18" charset="0"/>
                <a:ea typeface="Times New Roman" panose="02020603050405020304" pitchFamily="18" charset="0"/>
              </a:rPr>
              <a:t> </a:t>
            </a:r>
            <a:r>
              <a:rPr lang="en-GB" sz="1400" dirty="0" err="1">
                <a:effectLst/>
                <a:latin typeface="Times New Roman" panose="02020603050405020304" pitchFamily="18" charset="0"/>
                <a:ea typeface="Times New Roman" panose="02020603050405020304" pitchFamily="18" charset="0"/>
              </a:rPr>
              <a:t>hazırlamak</a:t>
            </a:r>
            <a:endParaRPr lang="en-GB" sz="1400" dirty="0">
              <a:effectLst/>
              <a:latin typeface="Times New Roman" panose="02020603050405020304" pitchFamily="18" charset="0"/>
              <a:ea typeface="Times New Roman" panose="02020603050405020304" pitchFamily="18" charset="0"/>
            </a:endParaRPr>
          </a:p>
          <a:p>
            <a:r>
              <a:rPr lang="en-GB" sz="1400" dirty="0">
                <a:effectLst/>
                <a:latin typeface="Symbol" panose="05050102010706020507" pitchFamily="18" charset="2"/>
                <a:ea typeface="Times New Roman" panose="02020603050405020304" pitchFamily="18" charset="0"/>
              </a:rPr>
              <a:t>·</a:t>
            </a:r>
            <a:r>
              <a:rPr lang="en-GB" sz="1400" dirty="0">
                <a:effectLst/>
                <a:latin typeface="Times New Roman" panose="02020603050405020304" pitchFamily="18" charset="0"/>
                <a:ea typeface="Times New Roman" panose="02020603050405020304" pitchFamily="18" charset="0"/>
              </a:rPr>
              <a:t>  </a:t>
            </a:r>
            <a:r>
              <a:rPr lang="en-GB" sz="1400" dirty="0" err="1">
                <a:effectLst/>
                <a:latin typeface="Times New Roman" panose="02020603050405020304" pitchFamily="18" charset="0"/>
                <a:ea typeface="Times New Roman" panose="02020603050405020304" pitchFamily="18" charset="0"/>
              </a:rPr>
              <a:t>Eğitmen</a:t>
            </a:r>
            <a:r>
              <a:rPr lang="en-GB" sz="1400" dirty="0">
                <a:effectLst/>
                <a:latin typeface="Times New Roman" panose="02020603050405020304" pitchFamily="18" charset="0"/>
                <a:ea typeface="Times New Roman" panose="02020603050405020304" pitchFamily="18" charset="0"/>
              </a:rPr>
              <a:t>–</a:t>
            </a:r>
            <a:r>
              <a:rPr lang="en-GB" sz="1400" dirty="0" err="1">
                <a:effectLst/>
                <a:latin typeface="Times New Roman" panose="02020603050405020304" pitchFamily="18" charset="0"/>
                <a:ea typeface="Times New Roman" panose="02020603050405020304" pitchFamily="18" charset="0"/>
              </a:rPr>
              <a:t>öğrenci</a:t>
            </a:r>
            <a:r>
              <a:rPr lang="en-GB" sz="1400" dirty="0">
                <a:effectLst/>
                <a:latin typeface="Times New Roman" panose="02020603050405020304" pitchFamily="18" charset="0"/>
                <a:ea typeface="Times New Roman" panose="02020603050405020304" pitchFamily="18" charset="0"/>
              </a:rPr>
              <a:t> </a:t>
            </a:r>
            <a:r>
              <a:rPr lang="en-GB" sz="1400" dirty="0" err="1">
                <a:effectLst/>
                <a:latin typeface="Times New Roman" panose="02020603050405020304" pitchFamily="18" charset="0"/>
                <a:ea typeface="Times New Roman" panose="02020603050405020304" pitchFamily="18" charset="0"/>
              </a:rPr>
              <a:t>arasındaki</a:t>
            </a:r>
            <a:r>
              <a:rPr lang="en-GB" sz="1400" dirty="0">
                <a:effectLst/>
                <a:latin typeface="Times New Roman" panose="02020603050405020304" pitchFamily="18" charset="0"/>
                <a:ea typeface="Times New Roman" panose="02020603050405020304" pitchFamily="18" charset="0"/>
              </a:rPr>
              <a:t> </a:t>
            </a:r>
            <a:r>
              <a:rPr lang="en-GB" sz="1400" dirty="0" err="1">
                <a:effectLst/>
                <a:latin typeface="Times New Roman" panose="02020603050405020304" pitchFamily="18" charset="0"/>
                <a:ea typeface="Times New Roman" panose="02020603050405020304" pitchFamily="18" charset="0"/>
              </a:rPr>
              <a:t>iletişim</a:t>
            </a:r>
            <a:r>
              <a:rPr lang="en-GB" sz="1400" dirty="0">
                <a:effectLst/>
                <a:latin typeface="Times New Roman" panose="02020603050405020304" pitchFamily="18" charset="0"/>
                <a:ea typeface="Times New Roman" panose="02020603050405020304" pitchFamily="18" charset="0"/>
              </a:rPr>
              <a:t> </a:t>
            </a:r>
            <a:r>
              <a:rPr lang="en-GB" sz="1400" dirty="0" err="1">
                <a:effectLst/>
                <a:latin typeface="Times New Roman" panose="02020603050405020304" pitchFamily="18" charset="0"/>
                <a:ea typeface="Times New Roman" panose="02020603050405020304" pitchFamily="18" charset="0"/>
              </a:rPr>
              <a:t>ve</a:t>
            </a:r>
            <a:r>
              <a:rPr lang="en-GB" sz="1400" dirty="0">
                <a:effectLst/>
                <a:latin typeface="Times New Roman" panose="02020603050405020304" pitchFamily="18" charset="0"/>
                <a:ea typeface="Times New Roman" panose="02020603050405020304" pitchFamily="18" charset="0"/>
              </a:rPr>
              <a:t> </a:t>
            </a:r>
            <a:r>
              <a:rPr lang="en-GB" sz="1400" dirty="0" err="1">
                <a:effectLst/>
                <a:latin typeface="Times New Roman" panose="02020603050405020304" pitchFamily="18" charset="0"/>
                <a:ea typeface="Times New Roman" panose="02020603050405020304" pitchFamily="18" charset="0"/>
              </a:rPr>
              <a:t>duyuruları</a:t>
            </a:r>
            <a:r>
              <a:rPr lang="en-GB" sz="1400" dirty="0">
                <a:effectLst/>
                <a:latin typeface="Times New Roman" panose="02020603050405020304" pitchFamily="18" charset="0"/>
                <a:ea typeface="Times New Roman" panose="02020603050405020304" pitchFamily="18" charset="0"/>
              </a:rPr>
              <a:t> </a:t>
            </a:r>
            <a:r>
              <a:rPr lang="en-GB" sz="1400" dirty="0" err="1">
                <a:effectLst/>
                <a:latin typeface="Times New Roman" panose="02020603050405020304" pitchFamily="18" charset="0"/>
                <a:ea typeface="Times New Roman" panose="02020603050405020304" pitchFamily="18" charset="0"/>
              </a:rPr>
              <a:t>yönetmek</a:t>
            </a:r>
            <a:endParaRPr lang="en-GB" sz="1400" dirty="0">
              <a:effectLst/>
              <a:latin typeface="Times New Roman" panose="02020603050405020304" pitchFamily="18" charset="0"/>
              <a:ea typeface="Times New Roman" panose="02020603050405020304" pitchFamily="18" charset="0"/>
            </a:endParaRPr>
          </a:p>
          <a:p>
            <a:pPr>
              <a:lnSpc>
                <a:spcPct val="115000"/>
              </a:lnSpc>
              <a:spcAft>
                <a:spcPts val="800"/>
              </a:spcAft>
            </a:pPr>
            <a:r>
              <a:rPr lang="en-GB" sz="1400" kern="100" dirty="0">
                <a:effectLst/>
                <a:latin typeface="Aptos" panose="020B0004020202020204" pitchFamily="34" charset="0"/>
                <a:ea typeface="Aptos" panose="020B0004020202020204" pitchFamily="34" charset="0"/>
                <a:cs typeface="Times New Roman" panose="02020603050405020304" pitchFamily="18" charset="0"/>
              </a:rPr>
              <a:t> </a:t>
            </a:r>
          </a:p>
        </p:txBody>
      </p:sp>
      <p:sp>
        <p:nvSpPr>
          <p:cNvPr id="13" name="TextBox 12">
            <a:extLst>
              <a:ext uri="{FF2B5EF4-FFF2-40B4-BE49-F238E27FC236}">
                <a16:creationId xmlns:a16="http://schemas.microsoft.com/office/drawing/2014/main" id="{928614E7-ABBF-F34A-ADEC-0E475B7C2D39}"/>
              </a:ext>
            </a:extLst>
          </p:cNvPr>
          <p:cNvSpPr txBox="1"/>
          <p:nvPr/>
        </p:nvSpPr>
        <p:spPr>
          <a:xfrm>
            <a:off x="8509819" y="4645706"/>
            <a:ext cx="3416710" cy="954107"/>
          </a:xfrm>
          <a:prstGeom prst="rect">
            <a:avLst/>
          </a:prstGeom>
          <a:noFill/>
        </p:spPr>
        <p:txBody>
          <a:bodyPr wrap="square">
            <a:spAutoFit/>
          </a:bodyPr>
          <a:lstStyle/>
          <a:p>
            <a:r>
              <a:rPr lang="en-GB" dirty="0">
                <a:latin typeface="Symbol" panose="05050102010706020507" pitchFamily="18" charset="2"/>
                <a:ea typeface="Times New Roman" panose="02020603050405020304" pitchFamily="18" charset="0"/>
              </a:rPr>
              <a:t>·</a:t>
            </a:r>
            <a:r>
              <a:rPr lang="en-GB" dirty="0">
                <a:latin typeface="Times New Roman" panose="02020603050405020304" pitchFamily="18" charset="0"/>
                <a:ea typeface="Times New Roman" panose="02020603050405020304" pitchFamily="18" charset="0"/>
              </a:rPr>
              <a:t> </a:t>
            </a:r>
            <a:r>
              <a:rPr lang="tr-TR" dirty="0">
                <a:latin typeface="Times New Roman" panose="02020603050405020304" pitchFamily="18" charset="0"/>
              </a:rPr>
              <a:t>Duyurular </a:t>
            </a:r>
            <a:endParaRPr lang="en-GB" dirty="0">
              <a:latin typeface="Times New Roman" panose="02020603050405020304" pitchFamily="18" charset="0"/>
            </a:endParaRPr>
          </a:p>
          <a:p>
            <a:r>
              <a:rPr lang="en-GB" dirty="0">
                <a:latin typeface="Symbol" panose="05050102010706020507" pitchFamily="18" charset="2"/>
                <a:ea typeface="Times New Roman" panose="02020603050405020304" pitchFamily="18" charset="0"/>
              </a:rPr>
              <a:t>·</a:t>
            </a:r>
            <a:r>
              <a:rPr lang="en-GB" dirty="0">
                <a:latin typeface="Times New Roman" panose="02020603050405020304" pitchFamily="18" charset="0"/>
                <a:ea typeface="Times New Roman" panose="02020603050405020304" pitchFamily="18" charset="0"/>
              </a:rPr>
              <a:t> </a:t>
            </a:r>
            <a:r>
              <a:rPr lang="tr-TR" dirty="0">
                <a:latin typeface="Times New Roman" panose="02020603050405020304" pitchFamily="18" charset="0"/>
              </a:rPr>
              <a:t>Haberler </a:t>
            </a:r>
            <a:endParaRPr lang="en-GB" dirty="0">
              <a:latin typeface="Times New Roman" panose="02020603050405020304" pitchFamily="18" charset="0"/>
            </a:endParaRPr>
          </a:p>
          <a:p>
            <a:r>
              <a:rPr lang="en-GB" dirty="0">
                <a:latin typeface="Symbol" panose="05050102010706020507" pitchFamily="18" charset="2"/>
                <a:ea typeface="Times New Roman" panose="02020603050405020304" pitchFamily="18" charset="0"/>
              </a:rPr>
              <a:t>·</a:t>
            </a:r>
            <a:r>
              <a:rPr lang="en-GB" dirty="0">
                <a:latin typeface="Times New Roman" panose="02020603050405020304" pitchFamily="18" charset="0"/>
                <a:ea typeface="Times New Roman" panose="02020603050405020304" pitchFamily="18" charset="0"/>
              </a:rPr>
              <a:t> </a:t>
            </a:r>
            <a:r>
              <a:rPr lang="tr-TR" dirty="0">
                <a:latin typeface="Times New Roman" panose="02020603050405020304" pitchFamily="18" charset="0"/>
              </a:rPr>
              <a:t>Yönlendirmeler</a:t>
            </a:r>
            <a:endParaRPr lang="en-GB" dirty="0">
              <a:latin typeface="Times New Roman" panose="02020603050405020304" pitchFamily="18" charset="0"/>
            </a:endParaRPr>
          </a:p>
          <a:p>
            <a:r>
              <a:rPr lang="en-GB" dirty="0">
                <a:latin typeface="Symbol" panose="05050102010706020507" pitchFamily="18" charset="2"/>
                <a:ea typeface="Times New Roman" panose="02020603050405020304" pitchFamily="18" charset="0"/>
              </a:rPr>
              <a:t>·</a:t>
            </a:r>
            <a:r>
              <a:rPr lang="en-GB" dirty="0">
                <a:latin typeface="Times New Roman" panose="02020603050405020304" pitchFamily="18" charset="0"/>
                <a:ea typeface="Times New Roman" panose="02020603050405020304" pitchFamily="18" charset="0"/>
              </a:rPr>
              <a:t> </a:t>
            </a:r>
            <a:r>
              <a:rPr lang="tr-TR" dirty="0">
                <a:latin typeface="Times New Roman" panose="02020603050405020304" pitchFamily="18" charset="0"/>
              </a:rPr>
              <a:t>Dış iletişim</a:t>
            </a:r>
            <a:endParaRPr lang="en-GB" dirty="0">
              <a:latin typeface="Times New Roman" panose="02020603050405020304" pitchFamily="18" charset="0"/>
            </a:endParaRPr>
          </a:p>
        </p:txBody>
      </p:sp>
      <p:sp>
        <p:nvSpPr>
          <p:cNvPr id="14" name="TextBox 13">
            <a:extLst>
              <a:ext uri="{FF2B5EF4-FFF2-40B4-BE49-F238E27FC236}">
                <a16:creationId xmlns:a16="http://schemas.microsoft.com/office/drawing/2014/main" id="{5A9A1C6B-B6E1-3B36-457E-7B02C3299555}"/>
              </a:ext>
            </a:extLst>
          </p:cNvPr>
          <p:cNvSpPr txBox="1"/>
          <p:nvPr/>
        </p:nvSpPr>
        <p:spPr>
          <a:xfrm>
            <a:off x="684582" y="5329048"/>
            <a:ext cx="1881637" cy="738664"/>
          </a:xfrm>
          <a:prstGeom prst="rect">
            <a:avLst/>
          </a:prstGeom>
          <a:noFill/>
        </p:spPr>
        <p:txBody>
          <a:bodyPr wrap="square">
            <a:spAutoFit/>
          </a:bodyPr>
          <a:lstStyle/>
          <a:p>
            <a:r>
              <a:rPr lang="en-GB" dirty="0">
                <a:latin typeface="Symbol" panose="05050102010706020507" pitchFamily="18" charset="2"/>
                <a:ea typeface="Times New Roman" panose="02020603050405020304" pitchFamily="18" charset="0"/>
              </a:rPr>
              <a:t>·</a:t>
            </a:r>
            <a:r>
              <a:rPr lang="en-GB" dirty="0">
                <a:latin typeface="Times New Roman" panose="02020603050405020304" pitchFamily="18" charset="0"/>
                <a:ea typeface="Times New Roman" panose="02020603050405020304" pitchFamily="18" charset="0"/>
              </a:rPr>
              <a:t> </a:t>
            </a:r>
            <a:r>
              <a:rPr lang="tr-TR" dirty="0"/>
              <a:t>Türkçe ve Türk kültürü kitaplarının sesli </a:t>
            </a:r>
            <a:r>
              <a:rPr lang="en-GB" dirty="0" err="1"/>
              <a:t>ekleri</a:t>
            </a:r>
            <a:r>
              <a:rPr lang="en-GB" dirty="0"/>
              <a:t>.</a:t>
            </a:r>
          </a:p>
        </p:txBody>
      </p:sp>
      <p:sp>
        <p:nvSpPr>
          <p:cNvPr id="16" name="TextBox 15">
            <a:extLst>
              <a:ext uri="{FF2B5EF4-FFF2-40B4-BE49-F238E27FC236}">
                <a16:creationId xmlns:a16="http://schemas.microsoft.com/office/drawing/2014/main" id="{8664650B-777A-2267-37BE-36781CFD4DA6}"/>
              </a:ext>
            </a:extLst>
          </p:cNvPr>
          <p:cNvSpPr txBox="1"/>
          <p:nvPr/>
        </p:nvSpPr>
        <p:spPr>
          <a:xfrm>
            <a:off x="122903" y="1361145"/>
            <a:ext cx="2738284" cy="1600438"/>
          </a:xfrm>
          <a:prstGeom prst="rect">
            <a:avLst/>
          </a:prstGeom>
          <a:noFill/>
        </p:spPr>
        <p:txBody>
          <a:bodyPr wrap="square">
            <a:spAutoFit/>
          </a:bodyPr>
          <a:lstStyle/>
          <a:p>
            <a:pPr marL="285750" indent="-285750">
              <a:buFont typeface="Symbol" panose="05050102010706020507" pitchFamily="18" charset="2"/>
              <a:buChar char="·"/>
            </a:pPr>
            <a:r>
              <a:rPr lang="en-GB" dirty="0" err="1"/>
              <a:t>Türkçe</a:t>
            </a:r>
            <a:r>
              <a:rPr lang="en-GB" dirty="0"/>
              <a:t> </a:t>
            </a:r>
            <a:r>
              <a:rPr lang="en-GB" dirty="0" err="1"/>
              <a:t>ve</a:t>
            </a:r>
            <a:r>
              <a:rPr lang="en-GB" dirty="0"/>
              <a:t> Türk </a:t>
            </a:r>
            <a:r>
              <a:rPr lang="en-GB" dirty="0" err="1"/>
              <a:t>kültürü</a:t>
            </a:r>
            <a:r>
              <a:rPr lang="en-GB" dirty="0"/>
              <a:t> </a:t>
            </a:r>
            <a:r>
              <a:rPr lang="en-GB" dirty="0" err="1"/>
              <a:t>Dersinde</a:t>
            </a:r>
            <a:r>
              <a:rPr lang="en-GB" dirty="0"/>
              <a:t> </a:t>
            </a:r>
            <a:r>
              <a:rPr lang="en-GB" dirty="0" err="1"/>
              <a:t>kullanılabilecek</a:t>
            </a:r>
            <a:r>
              <a:rPr lang="en-GB" dirty="0"/>
              <a:t> </a:t>
            </a:r>
            <a:r>
              <a:rPr lang="en-GB" dirty="0" err="1"/>
              <a:t>çeşitli</a:t>
            </a:r>
            <a:r>
              <a:rPr lang="en-GB" dirty="0"/>
              <a:t> </a:t>
            </a:r>
            <a:r>
              <a:rPr lang="en-GB" dirty="0" err="1"/>
              <a:t>materyaller</a:t>
            </a:r>
            <a:r>
              <a:rPr lang="en-GB" dirty="0"/>
              <a:t>. </a:t>
            </a:r>
          </a:p>
          <a:p>
            <a:pPr marL="285750" indent="-285750">
              <a:buFont typeface="Symbol" panose="05050102010706020507" pitchFamily="18" charset="2"/>
              <a:buChar char="·"/>
            </a:pPr>
            <a:r>
              <a:rPr lang="en-GB" dirty="0" err="1"/>
              <a:t>Kitaplar</a:t>
            </a:r>
            <a:r>
              <a:rPr lang="en-GB" dirty="0"/>
              <a:t>, </a:t>
            </a:r>
            <a:r>
              <a:rPr lang="en-GB" dirty="0" err="1"/>
              <a:t>sesli</a:t>
            </a:r>
            <a:r>
              <a:rPr lang="en-GB" dirty="0"/>
              <a:t> </a:t>
            </a:r>
            <a:r>
              <a:rPr lang="en-GB" dirty="0" err="1"/>
              <a:t>kitaplar</a:t>
            </a:r>
            <a:r>
              <a:rPr lang="en-GB" dirty="0"/>
              <a:t>, </a:t>
            </a:r>
            <a:r>
              <a:rPr lang="en-GB" dirty="0" err="1"/>
              <a:t>videolar</a:t>
            </a:r>
            <a:r>
              <a:rPr lang="en-GB" dirty="0"/>
              <a:t>, </a:t>
            </a:r>
            <a:r>
              <a:rPr lang="en-GB" dirty="0" err="1"/>
              <a:t>oyunlar</a:t>
            </a:r>
            <a:r>
              <a:rPr lang="en-GB" dirty="0"/>
              <a:t>.</a:t>
            </a:r>
          </a:p>
          <a:p>
            <a:pPr marL="285750" indent="-285750">
              <a:buFont typeface="Symbol" panose="05050102010706020507" pitchFamily="18" charset="2"/>
              <a:buChar char="·"/>
            </a:pPr>
            <a:r>
              <a:rPr lang="en-GB" dirty="0" err="1"/>
              <a:t>Etkinlik</a:t>
            </a:r>
            <a:r>
              <a:rPr lang="en-GB" dirty="0"/>
              <a:t> </a:t>
            </a:r>
            <a:r>
              <a:rPr lang="en-GB" dirty="0" err="1"/>
              <a:t>bağlantıları</a:t>
            </a:r>
            <a:r>
              <a:rPr lang="en-GB" dirty="0"/>
              <a:t> </a:t>
            </a:r>
            <a:r>
              <a:rPr lang="en-GB" dirty="0" err="1"/>
              <a:t>ve</a:t>
            </a:r>
            <a:r>
              <a:rPr lang="en-GB" dirty="0"/>
              <a:t> </a:t>
            </a:r>
            <a:r>
              <a:rPr lang="en-GB" dirty="0" err="1"/>
              <a:t>tanıtımları</a:t>
            </a:r>
            <a:r>
              <a:rPr lang="en-GB" dirty="0"/>
              <a:t>.</a:t>
            </a:r>
            <a:endParaRPr lang="tr-TR" dirty="0"/>
          </a:p>
        </p:txBody>
      </p:sp>
    </p:spTree>
    <p:extLst>
      <p:ext uri="{BB962C8B-B14F-4D97-AF65-F5344CB8AC3E}">
        <p14:creationId xmlns:p14="http://schemas.microsoft.com/office/powerpoint/2010/main" val="799701275"/>
      </p:ext>
    </p:extLst>
  </p:cSld>
  <p:clrMapOvr>
    <a:masterClrMapping/>
  </p:clrMapOvr>
</p:sld>
</file>

<file path=ppt/theme/theme1.xml><?xml version="1.0" encoding="utf-8"?>
<a:theme xmlns:a="http://schemas.openxmlformats.org/drawingml/2006/main" name="Office Teması">
  <a:themeElements>
    <a:clrScheme name="Özel 1">
      <a:dk1>
        <a:srgbClr val="000000"/>
      </a:dk1>
      <a:lt1>
        <a:srgbClr val="FFFFFF"/>
      </a:lt1>
      <a:dk2>
        <a:srgbClr val="323232"/>
      </a:dk2>
      <a:lt2>
        <a:srgbClr val="E5C243"/>
      </a:lt2>
      <a:accent1>
        <a:srgbClr val="A5300F"/>
      </a:accent1>
      <a:accent2>
        <a:srgbClr val="D55816"/>
      </a:accent2>
      <a:accent3>
        <a:srgbClr val="E19825"/>
      </a:accent3>
      <a:accent4>
        <a:srgbClr val="B19C7D"/>
      </a:accent4>
      <a:accent5>
        <a:srgbClr val="7F5F52"/>
      </a:accent5>
      <a:accent6>
        <a:srgbClr val="B27D49"/>
      </a:accent6>
      <a:hlink>
        <a:srgbClr val="6B9F25"/>
      </a:hlink>
      <a:folHlink>
        <a:srgbClr val="B26B0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Özel Tasarım">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Özel Tasarım">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eması">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522</TotalTime>
  <Words>1016</Words>
  <Application>Microsoft Office PowerPoint</Application>
  <PresentationFormat>Widescreen</PresentationFormat>
  <Paragraphs>147</Paragraphs>
  <Slides>17</Slides>
  <Notes>6</Notes>
  <HiddenSlides>0</HiddenSlides>
  <MMClips>1</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17</vt:i4>
      </vt:variant>
    </vt:vector>
  </HeadingPairs>
  <TitlesOfParts>
    <vt:vector size="27" baseType="lpstr">
      <vt:lpstr>Aptos</vt:lpstr>
      <vt:lpstr>Arial</vt:lpstr>
      <vt:lpstr>Calibri</vt:lpstr>
      <vt:lpstr>Cambria Math</vt:lpstr>
      <vt:lpstr>Comic Sans MS</vt:lpstr>
      <vt:lpstr>Symbol</vt:lpstr>
      <vt:lpstr>Times New Roman</vt:lpstr>
      <vt:lpstr>Office Teması</vt:lpstr>
      <vt:lpstr>1_Özel Tasarım</vt:lpstr>
      <vt:lpstr>Özel Tasarım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MURAT SERCAN ALBAYRAK</dc:creator>
  <cp:lastModifiedBy>kahraman kostas</cp:lastModifiedBy>
  <cp:revision>10</cp:revision>
  <dcterms:created xsi:type="dcterms:W3CDTF">2023-06-22T09:30:24Z</dcterms:created>
  <dcterms:modified xsi:type="dcterms:W3CDTF">2025-08-20T10:06:59Z</dcterms:modified>
</cp:coreProperties>
</file>